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96" r:id="rId4"/>
  </p:sldMasterIdLst>
  <p:notesMasterIdLst>
    <p:notesMasterId r:id="rId21"/>
  </p:notesMasterIdLst>
  <p:handoutMasterIdLst>
    <p:handoutMasterId r:id="rId22"/>
  </p:handoutMasterIdLst>
  <p:sldIdLst>
    <p:sldId id="334" r:id="rId5"/>
    <p:sldId id="316" r:id="rId6"/>
    <p:sldId id="337" r:id="rId7"/>
    <p:sldId id="342" r:id="rId8"/>
    <p:sldId id="359" r:id="rId9"/>
    <p:sldId id="361" r:id="rId10"/>
    <p:sldId id="358" r:id="rId11"/>
    <p:sldId id="357" r:id="rId12"/>
    <p:sldId id="360" r:id="rId13"/>
    <p:sldId id="343" r:id="rId14"/>
    <p:sldId id="356" r:id="rId15"/>
    <p:sldId id="350" r:id="rId16"/>
    <p:sldId id="351" r:id="rId17"/>
    <p:sldId id="352" r:id="rId18"/>
    <p:sldId id="354"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92" userDrawn="1">
          <p15:clr>
            <a:srgbClr val="A4A3A4"/>
          </p15:clr>
        </p15:guide>
        <p15:guide id="2" pos="7056" userDrawn="1">
          <p15:clr>
            <a:srgbClr val="A4A3A4"/>
          </p15:clr>
        </p15:guide>
        <p15:guide id="3" orient="horz" pos="316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4" autoAdjust="0"/>
    <p:restoredTop sz="84967" autoAdjust="0"/>
  </p:normalViewPr>
  <p:slideViewPr>
    <p:cSldViewPr snapToGrid="0">
      <p:cViewPr varScale="1">
        <p:scale>
          <a:sx n="123" d="100"/>
          <a:sy n="123" d="100"/>
        </p:scale>
        <p:origin x="114" y="126"/>
      </p:cViewPr>
      <p:guideLst>
        <p:guide orient="horz" pos="1392"/>
        <p:guide pos="7056"/>
        <p:guide orient="horz" pos="3168"/>
      </p:guideLst>
    </p:cSldViewPr>
  </p:slideViewPr>
  <p:outlineViewPr>
    <p:cViewPr>
      <p:scale>
        <a:sx n="33" d="100"/>
        <a:sy n="33" d="100"/>
      </p:scale>
      <p:origin x="0" y="-1103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7" d="100"/>
          <a:sy n="67" d="100"/>
        </p:scale>
        <p:origin x="312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0E99E25-5B65-D93A-3010-8B947D67E6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DAEB28A-33CC-6CF5-1214-F2C3205F679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3888634-FBA9-41D6-8B35-EE3A7D816B7C}" type="datetimeFigureOut">
              <a:rPr lang="en-US" smtClean="0"/>
              <a:t>3/13/2026</a:t>
            </a:fld>
            <a:endParaRPr lang="en-US" dirty="0"/>
          </a:p>
        </p:txBody>
      </p:sp>
      <p:sp>
        <p:nvSpPr>
          <p:cNvPr id="4" name="Footer Placeholder 3">
            <a:extLst>
              <a:ext uri="{FF2B5EF4-FFF2-40B4-BE49-F238E27FC236}">
                <a16:creationId xmlns:a16="http://schemas.microsoft.com/office/drawing/2014/main" id="{43D63414-6160-FF79-B3F6-CD615625C84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83E93F-BDEC-C5F7-2553-8324882C419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97C78D2-97D1-4B37-BDD1-08A09BD4CA99}" type="slidenum">
              <a:rPr lang="en-US" smtClean="0"/>
              <a:t>‹#›</a:t>
            </a:fld>
            <a:endParaRPr lang="en-US" dirty="0"/>
          </a:p>
        </p:txBody>
      </p:sp>
    </p:spTree>
    <p:extLst>
      <p:ext uri="{BB962C8B-B14F-4D97-AF65-F5344CB8AC3E}">
        <p14:creationId xmlns:p14="http://schemas.microsoft.com/office/powerpoint/2010/main" val="23691359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A28068-AFBD-4979-B752-9EB6F90B1386}" type="datetimeFigureOut">
              <a:rPr lang="en-US" smtClean="0"/>
              <a:t>3/13/2026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939589-3E79-4C82-AA4A-FE78234FAA59}" type="slidenum">
              <a:rPr lang="en-US" smtClean="0"/>
              <a:t>‹#›</a:t>
            </a:fld>
            <a:endParaRPr lang="en-US" dirty="0"/>
          </a:p>
        </p:txBody>
      </p:sp>
    </p:spTree>
    <p:extLst>
      <p:ext uri="{BB962C8B-B14F-4D97-AF65-F5344CB8AC3E}">
        <p14:creationId xmlns:p14="http://schemas.microsoft.com/office/powerpoint/2010/main" val="21949689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a:t>
            </a:fld>
            <a:endParaRPr lang="en-US" dirty="0"/>
          </a:p>
        </p:txBody>
      </p:sp>
    </p:spTree>
    <p:extLst>
      <p:ext uri="{BB962C8B-B14F-4D97-AF65-F5344CB8AC3E}">
        <p14:creationId xmlns:p14="http://schemas.microsoft.com/office/powerpoint/2010/main" val="1801796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2</a:t>
            </a:fld>
            <a:endParaRPr lang="en-US" dirty="0"/>
          </a:p>
        </p:txBody>
      </p:sp>
    </p:spTree>
    <p:extLst>
      <p:ext uri="{BB962C8B-B14F-4D97-AF65-F5344CB8AC3E}">
        <p14:creationId xmlns:p14="http://schemas.microsoft.com/office/powerpoint/2010/main" val="34667734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3</a:t>
            </a:fld>
            <a:endParaRPr lang="en-US" dirty="0"/>
          </a:p>
        </p:txBody>
      </p:sp>
    </p:spTree>
    <p:extLst>
      <p:ext uri="{BB962C8B-B14F-4D97-AF65-F5344CB8AC3E}">
        <p14:creationId xmlns:p14="http://schemas.microsoft.com/office/powerpoint/2010/main" val="833487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4</a:t>
            </a:fld>
            <a:endParaRPr lang="en-US" dirty="0"/>
          </a:p>
        </p:txBody>
      </p:sp>
    </p:spTree>
    <p:extLst>
      <p:ext uri="{BB962C8B-B14F-4D97-AF65-F5344CB8AC3E}">
        <p14:creationId xmlns:p14="http://schemas.microsoft.com/office/powerpoint/2010/main" val="3899010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910E75-D195-3E0D-9C55-5E438FA951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2F40FE-87A9-AF01-85A2-E69D91C657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31B47B-E71E-678D-EDED-D94531163E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BB3664-08CD-7711-9A81-B81B5221DDB1}"/>
              </a:ext>
            </a:extLst>
          </p:cNvPr>
          <p:cNvSpPr>
            <a:spLocks noGrp="1"/>
          </p:cNvSpPr>
          <p:nvPr>
            <p:ph type="sldNum" sz="quarter" idx="5"/>
          </p:nvPr>
        </p:nvSpPr>
        <p:spPr/>
        <p:txBody>
          <a:bodyPr/>
          <a:lstStyle/>
          <a:p>
            <a:fld id="{D5939589-3E79-4C82-AA4A-FE78234FAA59}" type="slidenum">
              <a:rPr lang="en-US" smtClean="0"/>
              <a:t>5</a:t>
            </a:fld>
            <a:endParaRPr lang="en-US" dirty="0"/>
          </a:p>
        </p:txBody>
      </p:sp>
    </p:spTree>
    <p:extLst>
      <p:ext uri="{BB962C8B-B14F-4D97-AF65-F5344CB8AC3E}">
        <p14:creationId xmlns:p14="http://schemas.microsoft.com/office/powerpoint/2010/main" val="3636296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68DFAB-898B-DDE3-5549-97C44493EA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8C492B-3C11-077B-3691-F9367008DB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E1358B-3961-607F-0D5A-AD17FC22DD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47F71D-E745-12C4-B8EA-2C48DE7EA858}"/>
              </a:ext>
            </a:extLst>
          </p:cNvPr>
          <p:cNvSpPr>
            <a:spLocks noGrp="1"/>
          </p:cNvSpPr>
          <p:nvPr>
            <p:ph type="sldNum" sz="quarter" idx="5"/>
          </p:nvPr>
        </p:nvSpPr>
        <p:spPr/>
        <p:txBody>
          <a:bodyPr/>
          <a:lstStyle/>
          <a:p>
            <a:fld id="{D5939589-3E79-4C82-AA4A-FE78234FAA59}" type="slidenum">
              <a:rPr lang="en-US" smtClean="0"/>
              <a:t>8</a:t>
            </a:fld>
            <a:endParaRPr lang="en-US" dirty="0"/>
          </a:p>
        </p:txBody>
      </p:sp>
    </p:spTree>
    <p:extLst>
      <p:ext uri="{BB962C8B-B14F-4D97-AF65-F5344CB8AC3E}">
        <p14:creationId xmlns:p14="http://schemas.microsoft.com/office/powerpoint/2010/main" val="38045788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10</a:t>
            </a:fld>
            <a:endParaRPr lang="en-US" dirty="0"/>
          </a:p>
        </p:txBody>
      </p:sp>
    </p:spTree>
    <p:extLst>
      <p:ext uri="{BB962C8B-B14F-4D97-AF65-F5344CB8AC3E}">
        <p14:creationId xmlns:p14="http://schemas.microsoft.com/office/powerpoint/2010/main" val="40107760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16</a:t>
            </a:fld>
            <a:endParaRPr lang="en-US" dirty="0"/>
          </a:p>
        </p:txBody>
      </p:sp>
    </p:spTree>
    <p:extLst>
      <p:ext uri="{BB962C8B-B14F-4D97-AF65-F5344CB8AC3E}">
        <p14:creationId xmlns:p14="http://schemas.microsoft.com/office/powerpoint/2010/main" val="3613364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80159" y="357809"/>
            <a:ext cx="7983110" cy="3080335"/>
          </a:xfrm>
        </p:spPr>
        <p:txBody>
          <a:bodyPr lIns="0" tIns="0" rIns="0" bIns="0" anchor="b"/>
          <a:lstStyle>
            <a:lvl1pPr algn="l">
              <a:lnSpc>
                <a:spcPts val="5400"/>
              </a:lnSpc>
              <a:defRPr sz="5400" b="1" i="0" cap="all" spc="0" baseline="0">
                <a:solidFill>
                  <a:schemeClr val="bg1"/>
                </a:solidFill>
              </a:defRPr>
            </a:lvl1pPr>
          </a:lstStyle>
          <a:p>
            <a:r>
              <a:rPr lang="en-US"/>
              <a:t>Click to edit Master title style</a:t>
            </a:r>
            <a:endParaRPr lang="en-US" dirty="0"/>
          </a:p>
        </p:txBody>
      </p:sp>
      <p:cxnSp>
        <p:nvCxnSpPr>
          <p:cNvPr id="9" name="Straight Connector 8">
            <a:extLst>
              <a:ext uri="{FF2B5EF4-FFF2-40B4-BE49-F238E27FC236}">
                <a16:creationId xmlns:a16="http://schemas.microsoft.com/office/drawing/2014/main" id="{8E825845-66DD-4B77-A729-CD97D156FE6C}"/>
              </a:ext>
              <a:ext uri="{C183D7F6-B498-43B3-948B-1728B52AA6E4}">
                <adec:decorative xmlns:adec="http://schemas.microsoft.com/office/drawing/2017/decorative" val="1"/>
              </a:ext>
            </a:extLst>
          </p:cNvPr>
          <p:cNvCxnSpPr>
            <a:cxnSpLocks/>
          </p:cNvCxnSpPr>
          <p:nvPr userDrawn="1"/>
        </p:nvCxnSpPr>
        <p:spPr>
          <a:xfrm>
            <a:off x="1280160"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a:off x="8161510" y="2744546"/>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2137906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image">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116544" y="614202"/>
            <a:ext cx="5918072" cy="2276856"/>
          </a:xfrm>
        </p:spPr>
        <p:txBody>
          <a:bodyPr lIns="0" tIns="0" rIns="0" bIns="0" anchor="b"/>
          <a:lstStyle>
            <a:lvl1pPr algn="r">
              <a:lnSpc>
                <a:spcPts val="4000"/>
              </a:lnSpc>
              <a:defRPr sz="4000" b="1" cap="all" spc="0" baseline="0">
                <a:solidFill>
                  <a:schemeClr val="bg1"/>
                </a:solidFill>
              </a:defRPr>
            </a:lvl1pPr>
          </a:lstStyle>
          <a:p>
            <a:r>
              <a:rPr lang="en-US" dirty="0"/>
              <a:t>Click to add title</a:t>
            </a:r>
          </a:p>
        </p:txBody>
      </p:sp>
      <p:sp>
        <p:nvSpPr>
          <p:cNvPr id="8" name="Slide Number Placeholder 7">
            <a:extLst>
              <a:ext uri="{FF2B5EF4-FFF2-40B4-BE49-F238E27FC236}">
                <a16:creationId xmlns:a16="http://schemas.microsoft.com/office/drawing/2014/main" id="{1C738AB3-8054-6E21-C34C-36AF3A31AC4E}"/>
              </a:ext>
            </a:extLst>
          </p:cNvPr>
          <p:cNvSpPr>
            <a:spLocks noGrp="1"/>
          </p:cNvSpPr>
          <p:nvPr>
            <p:ph type="sldNum" sz="quarter" idx="20"/>
          </p:nvPr>
        </p:nvSpPr>
        <p:spPr/>
        <p:txBody>
          <a:bodyPr/>
          <a:lstStyle>
            <a:lvl1pPr>
              <a:defRPr>
                <a:solidFill>
                  <a:schemeClr val="bg1"/>
                </a:solidFill>
              </a:defRPr>
            </a:lvl1pPr>
          </a:lstStyle>
          <a:p>
            <a:fld id="{D8DA9DAA-006C-4F4B-980E-E3DF019B24E2}" type="slidenum">
              <a:rPr lang="en-US" smtClean="0"/>
              <a:pPr/>
              <a:t>‹#›</a:t>
            </a:fld>
            <a:endParaRPr lang="en-US" dirty="0"/>
          </a:p>
        </p:txBody>
      </p:sp>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hasCustomPrompt="1"/>
          </p:nvPr>
        </p:nvSpPr>
        <p:spPr>
          <a:xfrm>
            <a:off x="1280160"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tIns="914400" anchor="t">
            <a:noAutofit/>
          </a:bodyPr>
          <a:lstStyle>
            <a:lvl1pPr algn="ctr">
              <a:buNone/>
              <a:defRPr sz="1600" b="1">
                <a:solidFill>
                  <a:schemeClr val="bg1"/>
                </a:solidFill>
              </a:defRPr>
            </a:lvl1pPr>
          </a:lstStyle>
          <a:p>
            <a:r>
              <a:rPr lang="en-US" dirty="0"/>
              <a:t>Click to add picture</a:t>
            </a:r>
          </a:p>
        </p:txBody>
      </p:sp>
      <p:sp>
        <p:nvSpPr>
          <p:cNvPr id="4" name="Text Placeholder 3">
            <a:extLst>
              <a:ext uri="{FF2B5EF4-FFF2-40B4-BE49-F238E27FC236}">
                <a16:creationId xmlns:a16="http://schemas.microsoft.com/office/drawing/2014/main" id="{94FD1B85-4BEF-C1C1-5619-B82E9E44A9F8}"/>
              </a:ext>
            </a:extLst>
          </p:cNvPr>
          <p:cNvSpPr>
            <a:spLocks noGrp="1"/>
          </p:cNvSpPr>
          <p:nvPr>
            <p:ph type="body" sz="quarter" idx="17"/>
          </p:nvPr>
        </p:nvSpPr>
        <p:spPr>
          <a:xfrm>
            <a:off x="5116548" y="3161752"/>
            <a:ext cx="5918068" cy="3144965"/>
          </a:xfrm>
        </p:spPr>
        <p:txBody>
          <a:bodyPr lIns="0" tIns="0" rIns="0" bIns="0">
            <a:normAutofit/>
          </a:bodyPr>
          <a:lstStyle>
            <a:lvl1pPr marL="0" indent="0" algn="r">
              <a:spcBef>
                <a:spcPts val="1200"/>
              </a:spcBef>
              <a:buNone/>
              <a:defRPr sz="2400">
                <a:solidFill>
                  <a:schemeClr val="bg1"/>
                </a:solidFill>
              </a:defRPr>
            </a:lvl1pPr>
            <a:lvl2pPr marL="457200" indent="0" algn="r">
              <a:spcBef>
                <a:spcPts val="1200"/>
              </a:spcBef>
              <a:buNone/>
              <a:defRPr sz="2400">
                <a:solidFill>
                  <a:schemeClr val="bg1"/>
                </a:solidFill>
              </a:defRPr>
            </a:lvl2pPr>
            <a:lvl3pPr marL="914400" indent="0" algn="r">
              <a:spcBef>
                <a:spcPts val="1200"/>
              </a:spcBef>
              <a:buNone/>
              <a:defRPr sz="2400">
                <a:solidFill>
                  <a:schemeClr val="bg1"/>
                </a:solidFill>
              </a:defRPr>
            </a:lvl3pPr>
            <a:lvl4pPr marL="1371600" indent="0" algn="r">
              <a:spcBef>
                <a:spcPts val="1200"/>
              </a:spcBef>
              <a:buNone/>
              <a:defRPr sz="2400">
                <a:solidFill>
                  <a:schemeClr val="bg1"/>
                </a:solidFill>
              </a:defRPr>
            </a:lvl4pPr>
            <a:lvl5pPr marL="1828800" indent="0" algn="r">
              <a:buNone/>
              <a:defRPr sz="18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p:txBody>
      </p:sp>
      <p:cxnSp>
        <p:nvCxnSpPr>
          <p:cNvPr id="14" name="Straight Connector 13">
            <a:extLst>
              <a:ext uri="{FF2B5EF4-FFF2-40B4-BE49-F238E27FC236}">
                <a16:creationId xmlns:a16="http://schemas.microsoft.com/office/drawing/2014/main" id="{13AE7F8D-AE68-4A83-BAB5-3A97D473CE3C}"/>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1" name="Graphic 12">
            <a:extLst>
              <a:ext uri="{FF2B5EF4-FFF2-40B4-BE49-F238E27FC236}">
                <a16:creationId xmlns:a16="http://schemas.microsoft.com/office/drawing/2014/main" id="{EA1B6985-3E5A-40F4-9268-D4AB3BBF8C91}"/>
              </a:ext>
              <a:ext uri="{C183D7F6-B498-43B3-948B-1728B52AA6E4}">
                <adec:decorative xmlns:adec="http://schemas.microsoft.com/office/drawing/2017/decorative" val="1"/>
              </a:ext>
            </a:extLst>
          </p:cNvPr>
          <p:cNvSpPr/>
          <p:nvPr userDrawn="1"/>
        </p:nvSpPr>
        <p:spPr>
          <a:xfrm>
            <a:off x="4745394" y="276027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3" name="Graphic 13">
            <a:extLst>
              <a:ext uri="{FF2B5EF4-FFF2-40B4-BE49-F238E27FC236}">
                <a16:creationId xmlns:a16="http://schemas.microsoft.com/office/drawing/2014/main" id="{338BC906-9D03-4280-85E8-21A81BC21D73}"/>
              </a:ext>
              <a:ext uri="{C183D7F6-B498-43B3-948B-1728B52AA6E4}">
                <adec:decorative xmlns:adec="http://schemas.microsoft.com/office/drawing/2017/decorative" val="1"/>
              </a:ext>
            </a:extLst>
          </p:cNvPr>
          <p:cNvSpPr/>
          <p:nvPr userDrawn="1"/>
        </p:nvSpPr>
        <p:spPr>
          <a:xfrm>
            <a:off x="4386614" y="253098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7" name="Graphic 15">
            <a:extLst>
              <a:ext uri="{FF2B5EF4-FFF2-40B4-BE49-F238E27FC236}">
                <a16:creationId xmlns:a16="http://schemas.microsoft.com/office/drawing/2014/main" id="{C5C06D53-C9F6-47E8-BFE1-B8193A1AED8B}"/>
              </a:ext>
              <a:ext uri="{C183D7F6-B498-43B3-948B-1728B52AA6E4}">
                <adec:decorative xmlns:adec="http://schemas.microsoft.com/office/drawing/2017/decorative" val="1"/>
              </a:ext>
            </a:extLst>
          </p:cNvPr>
          <p:cNvSpPr/>
          <p:nvPr userDrawn="1"/>
        </p:nvSpPr>
        <p:spPr>
          <a:xfrm>
            <a:off x="1652402" y="6031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7" name="Footer Placeholder 6">
            <a:extLst>
              <a:ext uri="{FF2B5EF4-FFF2-40B4-BE49-F238E27FC236}">
                <a16:creationId xmlns:a16="http://schemas.microsoft.com/office/drawing/2014/main" id="{CE9872E9-2F0D-2FEB-0974-F0BBBC5E0331}"/>
              </a:ext>
            </a:extLst>
          </p:cNvPr>
          <p:cNvSpPr>
            <a:spLocks noGrp="1"/>
          </p:cNvSpPr>
          <p:nvPr>
            <p:ph type="ftr" sz="quarter" idx="19"/>
          </p:nvPr>
        </p:nvSpPr>
        <p:spPr>
          <a:xfrm>
            <a:off x="7238999" y="6356350"/>
            <a:ext cx="3795615" cy="365125"/>
          </a:xfrm>
        </p:spPr>
        <p:txBody>
          <a:bodyPr/>
          <a:lstStyle>
            <a:lvl1pPr>
              <a:defRPr>
                <a:solidFill>
                  <a:schemeClr val="bg1"/>
                </a:solidFill>
              </a:defRPr>
            </a:lvl1pPr>
          </a:lstStyle>
          <a:p>
            <a:endParaRPr lang="en-US" dirty="0"/>
          </a:p>
        </p:txBody>
      </p:sp>
    </p:spTree>
    <p:extLst>
      <p:ext uri="{BB962C8B-B14F-4D97-AF65-F5344CB8AC3E}">
        <p14:creationId xmlns:p14="http://schemas.microsoft.com/office/powerpoint/2010/main" val="2490768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Picture">
    <p:bg>
      <p:bgPr>
        <a:gradFill>
          <a:gsLst>
            <a:gs pos="100000">
              <a:schemeClr val="accent4"/>
            </a:gs>
            <a:gs pos="0">
              <a:schemeClr val="accent2"/>
            </a:gs>
          </a:gsLst>
          <a:lin ang="18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80159" y="3386775"/>
            <a:ext cx="8311102" cy="3080335"/>
          </a:xfrm>
        </p:spPr>
        <p:txBody>
          <a:bodyPr lIns="0" tIns="274320" rIns="0" bIns="0" anchor="t" anchorCtr="0"/>
          <a:lstStyle>
            <a:lvl1pPr algn="l">
              <a:lnSpc>
                <a:spcPts val="5400"/>
              </a:lnSpc>
              <a:defRPr sz="5400" b="1" i="0" cap="all" spc="0" baseline="0">
                <a:solidFill>
                  <a:schemeClr val="bg1"/>
                </a:solidFill>
              </a:defRPr>
            </a:lvl1pPr>
          </a:lstStyle>
          <a:p>
            <a:r>
              <a:rPr lang="en-US"/>
              <a:t>Click to edit Master title style</a:t>
            </a:r>
            <a:endParaRPr lang="en-US" dirty="0"/>
          </a:p>
        </p:txBody>
      </p:sp>
      <p:cxnSp>
        <p:nvCxnSpPr>
          <p:cNvPr id="9" name="Straight Connector 8">
            <a:extLst>
              <a:ext uri="{FF2B5EF4-FFF2-40B4-BE49-F238E27FC236}">
                <a16:creationId xmlns:a16="http://schemas.microsoft.com/office/drawing/2014/main" id="{8E825845-66DD-4B77-A729-CD97D156FE6C}"/>
              </a:ext>
              <a:ext uri="{C183D7F6-B498-43B3-948B-1728B52AA6E4}">
                <adec:decorative xmlns:adec="http://schemas.microsoft.com/office/drawing/2017/decorative" val="1"/>
              </a:ext>
            </a:extLst>
          </p:cNvPr>
          <p:cNvCxnSpPr>
            <a:cxnSpLocks/>
          </p:cNvCxnSpPr>
          <p:nvPr userDrawn="1"/>
        </p:nvCxnSpPr>
        <p:spPr>
          <a:xfrm>
            <a:off x="1280160" y="0"/>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rot="19670435">
            <a:off x="7632743" y="794953"/>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
        <p:nvSpPr>
          <p:cNvPr id="3" name="Picture Placeholder 14">
            <a:extLst>
              <a:ext uri="{FF2B5EF4-FFF2-40B4-BE49-F238E27FC236}">
                <a16:creationId xmlns:a16="http://schemas.microsoft.com/office/drawing/2014/main" id="{01D87F51-D69B-9038-0566-4FDC355AB6F0}"/>
              </a:ext>
            </a:extLst>
          </p:cNvPr>
          <p:cNvSpPr>
            <a:spLocks noGrp="1"/>
          </p:cNvSpPr>
          <p:nvPr>
            <p:ph type="pic" sz="quarter" idx="13" hasCustomPrompt="1"/>
          </p:nvPr>
        </p:nvSpPr>
        <p:spPr>
          <a:xfrm>
            <a:off x="8197587" y="411831"/>
            <a:ext cx="3521337" cy="3521344"/>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0" anchor="t" anchorCtr="0">
            <a:noAutofit/>
          </a:bodyPr>
          <a:lstStyle>
            <a:lvl1pPr algn="ctr">
              <a:buNone/>
              <a:defRPr sz="1800">
                <a:solidFill>
                  <a:schemeClr val="bg1"/>
                </a:solidFill>
              </a:defRPr>
            </a:lvl1pPr>
          </a:lstStyle>
          <a:p>
            <a:r>
              <a:rPr lang="en-US" dirty="0"/>
              <a:t>Click to add picture</a:t>
            </a:r>
          </a:p>
        </p:txBody>
      </p:sp>
    </p:spTree>
    <p:extLst>
      <p:ext uri="{BB962C8B-B14F-4D97-AF65-F5344CB8AC3E}">
        <p14:creationId xmlns:p14="http://schemas.microsoft.com/office/powerpoint/2010/main" val="1951239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title + Pictur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1280159" y="640080"/>
            <a:ext cx="10302240" cy="1852046"/>
          </a:xfrm>
        </p:spPr>
        <p:txBody>
          <a:bodyPr lIns="0" tIns="0" rIns="0" bIns="0" anchor="b"/>
          <a:lstStyle>
            <a:lvl1pPr algn="l">
              <a:lnSpc>
                <a:spcPts val="5400"/>
              </a:lnSpc>
              <a:defRPr sz="5400" b="1" i="0" cap="all" spc="0" baseline="0">
                <a:solidFill>
                  <a:schemeClr val="bg1"/>
                </a:solidFill>
              </a:defRPr>
            </a:lvl1pPr>
          </a:lstStyle>
          <a:p>
            <a:r>
              <a:rPr lang="en-US" dirty="0"/>
              <a:t>Click to add 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hasCustomPrompt="1"/>
          </p:nvPr>
        </p:nvSpPr>
        <p:spPr>
          <a:xfrm>
            <a:off x="1280158" y="2588447"/>
            <a:ext cx="7853678" cy="726645"/>
          </a:xfrm>
        </p:spPr>
        <p:txBody>
          <a:bodyPr lIns="0" tIns="0" rIns="0" bIns="0" anchor="t" anchorCtr="0">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text</a:t>
            </a:r>
          </a:p>
        </p:txBody>
      </p:sp>
      <p:cxnSp>
        <p:nvCxnSpPr>
          <p:cNvPr id="9" name="Straight Connector 8">
            <a:extLst>
              <a:ext uri="{FF2B5EF4-FFF2-40B4-BE49-F238E27FC236}">
                <a16:creationId xmlns:a16="http://schemas.microsoft.com/office/drawing/2014/main" id="{8E825845-66DD-4B77-A729-CD97D156FE6C}"/>
              </a:ext>
              <a:ext uri="{C183D7F6-B498-43B3-948B-1728B52AA6E4}">
                <adec:decorative xmlns:adec="http://schemas.microsoft.com/office/drawing/2017/decorative" val="1"/>
              </a:ext>
            </a:extLst>
          </p:cNvPr>
          <p:cNvCxnSpPr>
            <a:cxnSpLocks/>
          </p:cNvCxnSpPr>
          <p:nvPr userDrawn="1"/>
        </p:nvCxnSpPr>
        <p:spPr>
          <a:xfrm>
            <a:off x="1280160"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flipH="1">
            <a:off x="7659974" y="4456458"/>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
        <p:nvSpPr>
          <p:cNvPr id="5" name="Picture Placeholder 14">
            <a:extLst>
              <a:ext uri="{FF2B5EF4-FFF2-40B4-BE49-F238E27FC236}">
                <a16:creationId xmlns:a16="http://schemas.microsoft.com/office/drawing/2014/main" id="{5DDB7824-50BA-B12F-AD49-CA8953CA3A0E}"/>
              </a:ext>
            </a:extLst>
          </p:cNvPr>
          <p:cNvSpPr>
            <a:spLocks noGrp="1"/>
          </p:cNvSpPr>
          <p:nvPr>
            <p:ph type="pic" sz="quarter" idx="13" hasCustomPrompt="1"/>
          </p:nvPr>
        </p:nvSpPr>
        <p:spPr>
          <a:xfrm>
            <a:off x="8536252" y="3205313"/>
            <a:ext cx="3043077" cy="3043083"/>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0" anchor="t" anchorCtr="0">
            <a:noAutofit/>
          </a:bodyPr>
          <a:lstStyle>
            <a:lvl1pPr algn="ctr">
              <a:buNone/>
              <a:defRPr sz="1800">
                <a:solidFill>
                  <a:schemeClr val="bg1"/>
                </a:solidFill>
              </a:defRPr>
            </a:lvl1pPr>
          </a:lstStyle>
          <a:p>
            <a:r>
              <a:rPr lang="en-US" dirty="0"/>
              <a:t>Click to add picture</a:t>
            </a:r>
          </a:p>
        </p:txBody>
      </p:sp>
    </p:spTree>
    <p:extLst>
      <p:ext uri="{BB962C8B-B14F-4D97-AF65-F5344CB8AC3E}">
        <p14:creationId xmlns:p14="http://schemas.microsoft.com/office/powerpoint/2010/main" val="652645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imag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4114800" y="640080"/>
            <a:ext cx="7498080" cy="1280160"/>
          </a:xfrm>
        </p:spPr>
        <p:txBody>
          <a:bodyPr lIns="0" tIns="0" rIns="0" bIns="0" anchor="b" anchorCtr="0"/>
          <a:lstStyle>
            <a:lvl1pPr>
              <a:defRPr sz="4000" b="1" cap="all" spc="0" baseline="0"/>
            </a:lvl1pPr>
          </a:lstStyle>
          <a:p>
            <a:r>
              <a:rPr lang="en-US" dirty="0"/>
              <a:t>Click to add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a:xfrm>
            <a:off x="484632" y="722376"/>
            <a:ext cx="520991" cy="517379"/>
          </a:xfrm>
        </p:spPr>
        <p:txBody>
          <a:bodyPr anchor="t" anchorCtr="0"/>
          <a:lstStyle>
            <a:lvl1pPr>
              <a:defRPr>
                <a:solidFill>
                  <a:schemeClr val="accent2"/>
                </a:solidFill>
              </a:defRPr>
            </a:lvl1pPr>
          </a:lstStyle>
          <a:p>
            <a:fld id="{D8DA9DAA-006C-4F4B-980E-E3DF019B24E2}" type="slidenum">
              <a:rPr lang="en-US" smtClean="0"/>
              <a:pPr/>
              <a:t>‹#›</a:t>
            </a:fld>
            <a:endParaRPr lang="en-US" dirty="0"/>
          </a:p>
        </p:txBody>
      </p:sp>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hasCustomPrompt="1"/>
          </p:nvPr>
        </p:nvSpPr>
        <p:spPr>
          <a:xfrm>
            <a:off x="1317615" y="895646"/>
            <a:ext cx="1956925" cy="195692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 anchor="t" anchorCtr="0">
            <a:noAutofit/>
          </a:bodyPr>
          <a:lstStyle>
            <a:lvl1pPr algn="ctr">
              <a:buNone/>
              <a:defRPr sz="1800"/>
            </a:lvl1pPr>
          </a:lstStyle>
          <a:p>
            <a:r>
              <a:rPr lang="en-US" dirty="0"/>
              <a:t>Click to add picture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hasCustomPrompt="1"/>
          </p:nvPr>
        </p:nvSpPr>
        <p:spPr>
          <a:xfrm>
            <a:off x="4114800" y="2194560"/>
            <a:ext cx="7498080" cy="4023360"/>
          </a:xfrm>
        </p:spPr>
        <p:txBody>
          <a:bodyPr lIns="0" tIns="0" rIns="0" bIns="0">
            <a:noAutofit/>
          </a:bodyPr>
          <a:lstStyle>
            <a:lvl1pPr marL="0" indent="0">
              <a:lnSpc>
                <a:spcPct val="110000"/>
              </a:lnSpc>
              <a:buNone/>
              <a:defRPr sz="1800"/>
            </a:lvl1pPr>
            <a:lvl2pPr marL="228600">
              <a:defRPr sz="1600"/>
            </a:lvl2pPr>
            <a:lvl3pPr marL="457200">
              <a:defRPr sz="1400"/>
            </a:lvl3pPr>
            <a:lvl4pPr marL="685800">
              <a:defRPr sz="1200"/>
            </a:lvl4pPr>
            <a:lvl5pPr>
              <a:defRPr sz="1400"/>
            </a:lvl5pPr>
          </a:lstStyle>
          <a:p>
            <a:pPr lvl="0"/>
            <a:r>
              <a:rPr lang="en-US" dirty="0"/>
              <a:t>Click to add text</a:t>
            </a:r>
          </a:p>
          <a:p>
            <a:pPr lvl="1"/>
            <a:r>
              <a:rPr lang="en-US" dirty="0"/>
              <a:t>Second level</a:t>
            </a:r>
          </a:p>
          <a:p>
            <a:pPr lvl="2"/>
            <a:r>
              <a:rPr lang="en-US" dirty="0"/>
              <a:t>Third level</a:t>
            </a:r>
          </a:p>
          <a:p>
            <a:pPr lvl="3"/>
            <a:r>
              <a:rPr lang="en-US" dirty="0"/>
              <a:t>Fourth level</a:t>
            </a:r>
          </a:p>
        </p:txBody>
      </p:sp>
      <p:grpSp>
        <p:nvGrpSpPr>
          <p:cNvPr id="7" name="Group 6">
            <a:extLst>
              <a:ext uri="{FF2B5EF4-FFF2-40B4-BE49-F238E27FC236}">
                <a16:creationId xmlns:a16="http://schemas.microsoft.com/office/drawing/2014/main" id="{758B5E78-A531-681D-1312-F21B52D066B8}"/>
              </a:ext>
              <a:ext uri="{C183D7F6-B498-43B3-948B-1728B52AA6E4}">
                <adec:decorative xmlns:adec="http://schemas.microsoft.com/office/drawing/2017/decorative" val="1"/>
              </a:ext>
            </a:extLst>
          </p:cNvPr>
          <p:cNvGrpSpPr/>
          <p:nvPr userDrawn="1"/>
        </p:nvGrpSpPr>
        <p:grpSpPr>
          <a:xfrm>
            <a:off x="2970685" y="620661"/>
            <a:ext cx="403448" cy="381782"/>
            <a:chOff x="10969280" y="1780012"/>
            <a:chExt cx="403448" cy="381782"/>
          </a:xfrm>
        </p:grpSpPr>
        <p:sp>
          <p:nvSpPr>
            <p:cNvPr id="17" name="Graphic 10">
              <a:extLst>
                <a:ext uri="{FF2B5EF4-FFF2-40B4-BE49-F238E27FC236}">
                  <a16:creationId xmlns:a16="http://schemas.microsoft.com/office/drawing/2014/main" id="{AAD06B87-D9B2-4F94-B734-A8F039A2033F}"/>
                </a:ext>
                <a:ext uri="{C183D7F6-B498-43B3-948B-1728B52AA6E4}">
                  <adec:decorative xmlns:adec="http://schemas.microsoft.com/office/drawing/2017/decorative" val="1"/>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9" name="Graphic 11">
              <a:extLst>
                <a:ext uri="{FF2B5EF4-FFF2-40B4-BE49-F238E27FC236}">
                  <a16:creationId xmlns:a16="http://schemas.microsoft.com/office/drawing/2014/main" id="{BB13A13C-36EA-4B13-9175-C5FE95B34D33}"/>
                </a:ext>
                <a:ext uri="{C183D7F6-B498-43B3-948B-1728B52AA6E4}">
                  <adec:decorative xmlns:adec="http://schemas.microsoft.com/office/drawing/2017/decorative" val="1"/>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grpSp>
      <p:sp>
        <p:nvSpPr>
          <p:cNvPr id="4" name="Footer Placeholder 8">
            <a:extLst>
              <a:ext uri="{FF2B5EF4-FFF2-40B4-BE49-F238E27FC236}">
                <a16:creationId xmlns:a16="http://schemas.microsoft.com/office/drawing/2014/main" id="{5189CAD3-7011-6481-11F8-05B5CB106F01}"/>
              </a:ext>
            </a:extLst>
          </p:cNvPr>
          <p:cNvSpPr>
            <a:spLocks noGrp="1"/>
          </p:cNvSpPr>
          <p:nvPr>
            <p:ph type="ftr" sz="quarter" idx="17"/>
          </p:nvPr>
        </p:nvSpPr>
        <p:spPr>
          <a:xfrm>
            <a:off x="1280160" y="6356350"/>
            <a:ext cx="4114800" cy="365125"/>
          </a:xfrm>
        </p:spPr>
        <p:txBody>
          <a:bodyPr lIns="0" rIns="91440"/>
          <a:lstStyle>
            <a:lvl1pPr algn="l">
              <a:defRPr/>
            </a:lvl1pPr>
          </a:lstStyle>
          <a:p>
            <a:endParaRPr lang="en-US" dirty="0"/>
          </a:p>
        </p:txBody>
      </p:sp>
      <p:cxnSp>
        <p:nvCxnSpPr>
          <p:cNvPr id="10" name="Straight Connector 9">
            <a:extLst>
              <a:ext uri="{FF2B5EF4-FFF2-40B4-BE49-F238E27FC236}">
                <a16:creationId xmlns:a16="http://schemas.microsoft.com/office/drawing/2014/main" id="{CB7CB27F-7A56-A747-A4D6-5627C24638D9}"/>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7111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 Subtitle slide">
    <p:bg>
      <p:bgPr>
        <a:gradFill>
          <a:gsLst>
            <a:gs pos="100000">
              <a:schemeClr val="accent4"/>
            </a:gs>
            <a:gs pos="0">
              <a:schemeClr val="accent2"/>
            </a:gs>
          </a:gsLst>
          <a:lin ang="180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1280159" y="3383280"/>
            <a:ext cx="10302240" cy="1852046"/>
          </a:xfrm>
        </p:spPr>
        <p:txBody>
          <a:bodyPr lIns="0" tIns="274320" rIns="0" bIns="0" anchor="t" anchorCtr="0"/>
          <a:lstStyle>
            <a:lvl1pPr algn="l">
              <a:lnSpc>
                <a:spcPts val="5400"/>
              </a:lnSpc>
              <a:defRPr sz="5400" b="1" i="0" cap="all" spc="0" baseline="0">
                <a:solidFill>
                  <a:schemeClr val="bg1"/>
                </a:solidFill>
              </a:defRPr>
            </a:lvl1pPr>
          </a:lstStyle>
          <a:p>
            <a:r>
              <a:rPr lang="en-US" dirty="0"/>
              <a:t>Click to add 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hasCustomPrompt="1"/>
          </p:nvPr>
        </p:nvSpPr>
        <p:spPr>
          <a:xfrm>
            <a:off x="1280158" y="2966886"/>
            <a:ext cx="10302237" cy="397191"/>
          </a:xfrm>
        </p:spPr>
        <p:txBody>
          <a:bodyPr lIns="0" tIns="0" rIns="0" bIns="0" anchor="b" anchorCtr="0">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text</a:t>
            </a:r>
          </a:p>
        </p:txBody>
      </p: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a:off x="10897692" y="620298"/>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cxnSp>
        <p:nvCxnSpPr>
          <p:cNvPr id="5" name="Straight Connector 4">
            <a:extLst>
              <a:ext uri="{FF2B5EF4-FFF2-40B4-BE49-F238E27FC236}">
                <a16:creationId xmlns:a16="http://schemas.microsoft.com/office/drawing/2014/main" id="{57912362-D30D-7B0B-BA94-0993B1EBC4E4}"/>
              </a:ext>
              <a:ext uri="{C183D7F6-B498-43B3-948B-1728B52AA6E4}">
                <adec:decorative xmlns:adec="http://schemas.microsoft.com/office/drawing/2017/decorative" val="1"/>
              </a:ext>
            </a:extLst>
          </p:cNvPr>
          <p:cNvCxnSpPr>
            <a:cxnSpLocks/>
          </p:cNvCxnSpPr>
          <p:nvPr userDrawn="1"/>
        </p:nvCxnSpPr>
        <p:spPr>
          <a:xfrm>
            <a:off x="1280160" y="0"/>
            <a:ext cx="0" cy="2775857"/>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644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hasCustomPrompt="1"/>
          </p:nvPr>
        </p:nvSpPr>
        <p:spPr>
          <a:xfrm>
            <a:off x="1280160" y="685800"/>
            <a:ext cx="9137012" cy="1280160"/>
          </a:xfrm>
        </p:spPr>
        <p:txBody>
          <a:bodyPr lIns="0" tIns="0" rIns="0" bIns="0"/>
          <a:lstStyle>
            <a:lvl1pPr>
              <a:defRPr sz="4000" b="1" cap="all" spc="0" baseline="0"/>
            </a:lvl1pPr>
          </a:lstStyle>
          <a:p>
            <a:r>
              <a:rPr lang="en-US" dirty="0"/>
              <a:t>Click to add title</a:t>
            </a:r>
          </a:p>
        </p:txBody>
      </p:sp>
      <p:sp>
        <p:nvSpPr>
          <p:cNvPr id="15" name="Slide Number Placeholder 14">
            <a:extLst>
              <a:ext uri="{FF2B5EF4-FFF2-40B4-BE49-F238E27FC236}">
                <a16:creationId xmlns:a16="http://schemas.microsoft.com/office/drawing/2014/main" id="{0F91A5DB-A2CA-1D70-9A06-3869A288C924}"/>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hasCustomPrompt="1"/>
          </p:nvPr>
        </p:nvSpPr>
        <p:spPr>
          <a:xfrm>
            <a:off x="1280160" y="2327440"/>
            <a:ext cx="4846320" cy="4040574"/>
          </a:xfrm>
        </p:spPr>
        <p:txBody>
          <a:bodyPr lIns="0" tIns="0" rIns="0" bIns="0">
            <a:normAutofit/>
          </a:bodyPr>
          <a:lstStyle>
            <a:lvl1pPr marL="0" indent="0">
              <a:spcAft>
                <a:spcPts val="0"/>
              </a:spcAft>
              <a:buNone/>
              <a:defRPr sz="1800"/>
            </a:lvl1pPr>
            <a:lvl2pPr marL="228600">
              <a:spcBef>
                <a:spcPts val="1200"/>
              </a:spcBef>
              <a:defRPr sz="1800"/>
            </a:lvl2pPr>
            <a:lvl3pPr marL="685800">
              <a:spcBef>
                <a:spcPts val="1200"/>
              </a:spcBef>
              <a:defRPr sz="1800"/>
            </a:lvl3pPr>
            <a:lvl4pPr marL="1143000">
              <a:spcBef>
                <a:spcPts val="1200"/>
              </a:spcBef>
              <a:defRPr sz="1800"/>
            </a:lvl4pPr>
            <a:lvl5pPr marL="1600200">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hasCustomPrompt="1"/>
          </p:nvPr>
        </p:nvSpPr>
        <p:spPr>
          <a:xfrm>
            <a:off x="6723402" y="2327441"/>
            <a:ext cx="4846320" cy="4040574"/>
          </a:xfrm>
        </p:spPr>
        <p:txBody>
          <a:bodyPr lIns="0" tIns="0" rIns="0" bIns="0">
            <a:normAutofit/>
          </a:bodyPr>
          <a:lstStyle>
            <a:lvl1pPr marL="0" indent="0">
              <a:spcAft>
                <a:spcPts val="0"/>
              </a:spcAft>
              <a:buNone/>
              <a:defRPr sz="1800"/>
            </a:lvl1pPr>
            <a:lvl2pPr marL="228600">
              <a:spcBef>
                <a:spcPts val="1200"/>
              </a:spcBef>
              <a:defRPr sz="1800"/>
            </a:lvl2pPr>
            <a:lvl3pPr marL="685800">
              <a:spcBef>
                <a:spcPts val="1200"/>
              </a:spcBef>
              <a:defRPr sz="1800"/>
            </a:lvl3pPr>
            <a:lvl4pPr marL="1143000">
              <a:spcBef>
                <a:spcPts val="1200"/>
              </a:spcBef>
              <a:defRPr sz="1800"/>
            </a:lvl4pPr>
            <a:lvl5pPr marL="1600200">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a:extLst>
              <a:ext uri="{FF2B5EF4-FFF2-40B4-BE49-F238E27FC236}">
                <a16:creationId xmlns:a16="http://schemas.microsoft.com/office/drawing/2014/main" id="{160F34ED-DA60-4CC2-B735-B0EC5D9FEA35}"/>
              </a:ext>
              <a:ext uri="{C183D7F6-B498-43B3-948B-1728B52AA6E4}">
                <adec:decorative xmlns:adec="http://schemas.microsoft.com/office/drawing/2017/decorative" val="1"/>
              </a:ext>
            </a:extLst>
          </p:cNvPr>
          <p:cNvCxnSpPr>
            <a:cxnSpLocks/>
          </p:cNvCxnSpPr>
          <p:nvPr/>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 uri="{C183D7F6-B498-43B3-948B-1728B52AA6E4}">
                <adec:decorative xmlns:adec="http://schemas.microsoft.com/office/drawing/2017/decorative" val="1"/>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 uri="{C183D7F6-B498-43B3-948B-1728B52AA6E4}">
                <adec:decorative xmlns:adec="http://schemas.microsoft.com/office/drawing/2017/decorative" val="1"/>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 uri="{C183D7F6-B498-43B3-948B-1728B52AA6E4}">
                <adec:decorative xmlns:adec="http://schemas.microsoft.com/office/drawing/2017/decorative" val="1"/>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3" name="Footer Placeholder 12">
            <a:extLst>
              <a:ext uri="{FF2B5EF4-FFF2-40B4-BE49-F238E27FC236}">
                <a16:creationId xmlns:a16="http://schemas.microsoft.com/office/drawing/2014/main" id="{6D6A69CF-70D6-AB12-CD8B-FD75B7EE1420}"/>
              </a:ext>
            </a:extLst>
          </p:cNvPr>
          <p:cNvSpPr>
            <a:spLocks noGrp="1"/>
          </p:cNvSpPr>
          <p:nvPr>
            <p:ph type="ftr" sz="quarter" idx="11"/>
          </p:nvPr>
        </p:nvSpPr>
        <p:spPr>
          <a:xfrm>
            <a:off x="1280160" y="6356350"/>
            <a:ext cx="4114800" cy="365125"/>
          </a:xfrm>
        </p:spPr>
        <p:txBody>
          <a:bodyPr/>
          <a:lstStyle>
            <a:lvl1pPr algn="l">
              <a:defRPr/>
            </a:lvl1pPr>
          </a:lstStyle>
          <a:p>
            <a:endParaRPr lang="en-US" dirty="0"/>
          </a:p>
        </p:txBody>
      </p:sp>
    </p:spTree>
    <p:extLst>
      <p:ext uri="{BB962C8B-B14F-4D97-AF65-F5344CB8AC3E}">
        <p14:creationId xmlns:p14="http://schemas.microsoft.com/office/powerpoint/2010/main" val="937595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2">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9EFE408-BFE1-16DC-F7C6-47F55C171AC6}"/>
              </a:ext>
              <a:ext uri="{C183D7F6-B498-43B3-948B-1728B52AA6E4}">
                <adec:decorative xmlns:adec="http://schemas.microsoft.com/office/drawing/2017/decorative" val="1"/>
              </a:ext>
            </a:extLst>
          </p:cNvPr>
          <p:cNvSpPr/>
          <p:nvPr userDrawn="1"/>
        </p:nvSpPr>
        <p:spPr>
          <a:xfrm>
            <a:off x="6412992" y="0"/>
            <a:ext cx="5779008" cy="6858000"/>
          </a:xfrm>
          <a:prstGeom prst="rect">
            <a:avLst/>
          </a:prstGeom>
          <a:gradFill flip="none" rotWithShape="1">
            <a:gsLst>
              <a:gs pos="100000">
                <a:schemeClr val="accent4"/>
              </a:gs>
              <a:gs pos="0">
                <a:schemeClr val="accent2"/>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6915572" y="685800"/>
            <a:ext cx="4754880" cy="5670550"/>
          </a:xfrm>
        </p:spPr>
        <p:txBody>
          <a:bodyPr lIns="0" tIns="0" rIns="0" bIns="0" anchor="ctr" anchorCtr="0"/>
          <a:lstStyle>
            <a:lvl1pPr algn="l">
              <a:defRPr sz="4000" b="1" cap="all" spc="0" baseline="0">
                <a:solidFill>
                  <a:schemeClr val="bg1"/>
                </a:solidFill>
              </a:defRPr>
            </a:lvl1pPr>
          </a:lstStyle>
          <a:p>
            <a:r>
              <a:rPr lang="en-US"/>
              <a:t>Click to edit Master title style</a:t>
            </a:r>
            <a:endParaRPr lang="en-US" dirty="0"/>
          </a:p>
        </p:txBody>
      </p:sp>
      <p:sp>
        <p:nvSpPr>
          <p:cNvPr id="22" name="Slide Number Placeholder 21">
            <a:extLst>
              <a:ext uri="{FF2B5EF4-FFF2-40B4-BE49-F238E27FC236}">
                <a16:creationId xmlns:a16="http://schemas.microsoft.com/office/drawing/2014/main" id="{4C0ED5DD-6381-0FFD-7B45-D21179A390B5}"/>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4" name="Content Placeholder 5">
            <a:extLst>
              <a:ext uri="{FF2B5EF4-FFF2-40B4-BE49-F238E27FC236}">
                <a16:creationId xmlns:a16="http://schemas.microsoft.com/office/drawing/2014/main" id="{F042E432-AE48-385B-DEA1-32129394CE76}"/>
              </a:ext>
            </a:extLst>
          </p:cNvPr>
          <p:cNvSpPr>
            <a:spLocks noGrp="1"/>
          </p:cNvSpPr>
          <p:nvPr>
            <p:ph sz="quarter" idx="15" hasCustomPrompt="1"/>
          </p:nvPr>
        </p:nvSpPr>
        <p:spPr>
          <a:xfrm>
            <a:off x="1279526" y="1533524"/>
            <a:ext cx="4663440" cy="1895475"/>
          </a:xfrm>
        </p:spPr>
        <p:txBody>
          <a:bodyPr lIns="0" tIns="0" rIns="0" bIns="0" anchor="t" anchorCtr="0">
            <a:noAutofit/>
          </a:bodyPr>
          <a:lstStyle>
            <a:lvl1pPr marL="342900" indent="-512064">
              <a:spcBef>
                <a:spcPts val="1000"/>
              </a:spcBef>
              <a:buFont typeface="+mj-lt"/>
              <a:buAutoNum type="arabicPeriod"/>
              <a:defRPr sz="1800"/>
            </a:lvl1pPr>
            <a:lvl2pPr marL="1028700" indent="-342900">
              <a:spcBef>
                <a:spcPts val="1200"/>
              </a:spcBef>
              <a:buFont typeface="+mj-lt"/>
              <a:buAutoNum type="alphaLcPeriod"/>
              <a:defRPr sz="1800"/>
            </a:lvl2pPr>
            <a:lvl3pPr marL="1257300" indent="-342900">
              <a:spcBef>
                <a:spcPts val="1200"/>
              </a:spcBef>
              <a:buFont typeface="+mj-lt"/>
              <a:buAutoNum type="arabicParenR"/>
              <a:defRPr sz="1800"/>
            </a:lvl3pPr>
            <a:lvl4pPr marL="1714500" indent="-342900">
              <a:spcBef>
                <a:spcPts val="1200"/>
              </a:spcBef>
              <a:buFont typeface="+mj-lt"/>
              <a:buAutoNum type="alphaLcParenR"/>
              <a:defRPr sz="1800"/>
            </a:lvl4pPr>
            <a:lvl5pPr marL="2228850" indent="-400050">
              <a:spcBef>
                <a:spcPts val="1200"/>
              </a:spcBef>
              <a:buFont typeface="+mj-lt"/>
              <a:buAutoNum type="romanLcPeriod"/>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a:extLst>
              <a:ext uri="{FF2B5EF4-FFF2-40B4-BE49-F238E27FC236}">
                <a16:creationId xmlns:a16="http://schemas.microsoft.com/office/drawing/2014/main" id="{DF111B2E-0535-57E2-FE92-620F9307A956}"/>
              </a:ext>
            </a:extLst>
          </p:cNvPr>
          <p:cNvSpPr>
            <a:spLocks noGrp="1"/>
          </p:cNvSpPr>
          <p:nvPr>
            <p:ph sz="quarter" idx="13" hasCustomPrompt="1"/>
          </p:nvPr>
        </p:nvSpPr>
        <p:spPr>
          <a:xfrm>
            <a:off x="1280160" y="3482974"/>
            <a:ext cx="4663440" cy="1190033"/>
          </a:xfrm>
        </p:spPr>
        <p:txBody>
          <a:bodyPr lIns="0" tIns="0" rIns="0" bIns="0" anchor="t" anchorCtr="0">
            <a:noAutofit/>
          </a:bodyPr>
          <a:lstStyle>
            <a:lvl1pPr marL="0" indent="0">
              <a:spcBef>
                <a:spcPts val="1200"/>
              </a:spcBef>
              <a:buNone/>
              <a:defRPr sz="1800"/>
            </a:lvl1pPr>
            <a:lvl2pPr marL="457200" indent="0">
              <a:spcBef>
                <a:spcPts val="1200"/>
              </a:spcBef>
              <a:buNone/>
              <a:defRPr sz="1600"/>
            </a:lvl2pPr>
            <a:lvl3pPr marL="914400" indent="0">
              <a:spcBef>
                <a:spcPts val="1200"/>
              </a:spcBef>
              <a:buNone/>
              <a:defRPr sz="1400"/>
            </a:lvl3pPr>
            <a:lvl4pPr marL="1371600" indent="0">
              <a:spcBef>
                <a:spcPts val="1200"/>
              </a:spcBef>
              <a:buNone/>
              <a:defRPr sz="1200"/>
            </a:lvl4pPr>
            <a:lvl5pPr marL="1828800" indent="0">
              <a:spcBef>
                <a:spcPts val="1200"/>
              </a:spcBef>
              <a:buNone/>
              <a:defRPr sz="1200"/>
            </a:lvl5pPr>
          </a:lstStyle>
          <a:p>
            <a:pPr lvl="0"/>
            <a:r>
              <a:rPr lang="en-US" dirty="0"/>
              <a:t>Click to add text</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hasCustomPrompt="1"/>
          </p:nvPr>
        </p:nvSpPr>
        <p:spPr>
          <a:xfrm>
            <a:off x="1280160" y="4692058"/>
            <a:ext cx="4663440" cy="1584918"/>
          </a:xfrm>
        </p:spPr>
        <p:txBody>
          <a:bodyPr lIns="0" tIns="0" rIns="0" bIns="0" anchor="t" anchorCtr="0">
            <a:noAutofit/>
          </a:bodyPr>
          <a:lstStyle>
            <a:lvl1pPr>
              <a:spcBef>
                <a:spcPts val="1200"/>
              </a:spcBef>
              <a:defRPr sz="1800"/>
            </a:lvl1pPr>
            <a:lvl2pPr>
              <a:spcBef>
                <a:spcPts val="1200"/>
              </a:spcBef>
              <a:defRPr sz="1600"/>
            </a:lvl2pPr>
            <a:lvl3pPr>
              <a:spcBef>
                <a:spcPts val="1200"/>
              </a:spcBef>
              <a:defRPr sz="1400"/>
            </a:lvl3pPr>
            <a:lvl4pPr>
              <a:spcBef>
                <a:spcPts val="1200"/>
              </a:spcBef>
              <a:defRPr sz="1200"/>
            </a:lvl4pPr>
            <a:lvl5pPr>
              <a:spcBef>
                <a:spcPts val="1200"/>
              </a:spcBef>
              <a:defRPr sz="12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Footer Placeholder 20">
            <a:extLst>
              <a:ext uri="{FF2B5EF4-FFF2-40B4-BE49-F238E27FC236}">
                <a16:creationId xmlns:a16="http://schemas.microsoft.com/office/drawing/2014/main" id="{34C23E1A-9E5E-DA12-8E11-83F486766E16}"/>
              </a:ext>
            </a:extLst>
          </p:cNvPr>
          <p:cNvSpPr>
            <a:spLocks noGrp="1"/>
          </p:cNvSpPr>
          <p:nvPr>
            <p:ph type="ftr" sz="quarter" idx="11"/>
          </p:nvPr>
        </p:nvSpPr>
        <p:spPr>
          <a:xfrm>
            <a:off x="1280160" y="6356350"/>
            <a:ext cx="4114800" cy="365125"/>
          </a:xfrm>
        </p:spPr>
        <p:txBody>
          <a:bodyPr lIns="0" rIns="91440"/>
          <a:lstStyle>
            <a:lvl1pPr algn="l">
              <a:defRPr/>
            </a:lvl1pPr>
          </a:lstStyle>
          <a:p>
            <a:endParaRPr lang="en-US" dirty="0"/>
          </a:p>
        </p:txBody>
      </p:sp>
      <p:cxnSp>
        <p:nvCxnSpPr>
          <p:cNvPr id="23" name="Straight Connector 22">
            <a:extLst>
              <a:ext uri="{FF2B5EF4-FFF2-40B4-BE49-F238E27FC236}">
                <a16:creationId xmlns:a16="http://schemas.microsoft.com/office/drawing/2014/main" id="{E3FE6E42-6A8F-C459-87EE-E2A5BAFA852B}"/>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9320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80160" y="301752"/>
            <a:ext cx="4663438" cy="2441448"/>
          </a:xfrm>
        </p:spPr>
        <p:txBody>
          <a:bodyPr lIns="0" tIns="0" rIns="0" bIns="0" anchor="ctr" anchorCtr="0"/>
          <a:lstStyle>
            <a:lvl1pPr algn="l">
              <a:lnSpc>
                <a:spcPts val="4000"/>
              </a:lnSpc>
              <a:spcBef>
                <a:spcPts val="1000"/>
              </a:spcBef>
              <a:defRPr sz="4000" b="1" i="0" cap="all" spc="0" baseline="0"/>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a:xfrm>
            <a:off x="484632" y="726630"/>
            <a:ext cx="520991" cy="517379"/>
          </a:xfrm>
        </p:spPr>
        <p:txBody>
          <a:bodyPr/>
          <a:lstStyle>
            <a:lvl1pPr>
              <a:defRPr>
                <a:solidFill>
                  <a:schemeClr val="accent2"/>
                </a:solidFill>
              </a:defRPr>
            </a:lvl1pPr>
          </a:lstStyle>
          <a:p>
            <a:fld id="{D8DA9DAA-006C-4F4B-980E-E3DF019B24E2}" type="slidenum">
              <a:rPr lang="en-US" smtClean="0"/>
              <a:pPr/>
              <a:t>‹#›</a:t>
            </a:fld>
            <a:endParaRPr lang="en-US" dirty="0"/>
          </a:p>
        </p:txBody>
      </p:sp>
      <p:sp>
        <p:nvSpPr>
          <p:cNvPr id="8" name="Text Placeholder 4">
            <a:extLst>
              <a:ext uri="{FF2B5EF4-FFF2-40B4-BE49-F238E27FC236}">
                <a16:creationId xmlns:a16="http://schemas.microsoft.com/office/drawing/2014/main" id="{9FB40175-FA51-DA14-A5B2-CD06DE6ECC31}"/>
              </a:ext>
            </a:extLst>
          </p:cNvPr>
          <p:cNvSpPr>
            <a:spLocks noGrp="1"/>
          </p:cNvSpPr>
          <p:nvPr>
            <p:ph type="body" sz="quarter" idx="14"/>
          </p:nvPr>
        </p:nvSpPr>
        <p:spPr>
          <a:xfrm>
            <a:off x="1280161" y="2777067"/>
            <a:ext cx="4663440" cy="3550581"/>
          </a:xfrm>
        </p:spPr>
        <p:txBody>
          <a:bodyPr lIns="0" tIns="0" rIns="0" bIns="0">
            <a:noAutofit/>
          </a:bodyPr>
          <a:lstStyle>
            <a:lvl1pPr marL="0" indent="0">
              <a:lnSpc>
                <a:spcPct val="110000"/>
              </a:lnSpc>
              <a:buNone/>
              <a:defRPr sz="1800"/>
            </a:lvl1pPr>
            <a:lvl2pPr marL="228600">
              <a:lnSpc>
                <a:spcPct val="110000"/>
              </a:lnSpc>
              <a:defRPr sz="1600"/>
            </a:lvl2pPr>
            <a:lvl3pPr marL="457200">
              <a:lnSpc>
                <a:spcPct val="110000"/>
              </a:lnSpc>
              <a:defRPr sz="1400"/>
            </a:lvl3pPr>
            <a:lvl4pPr marL="685800">
              <a:lnSpc>
                <a:spcPct val="110000"/>
              </a:lnSpc>
              <a:defRPr sz="1200"/>
            </a:lvl4pPr>
            <a:lvl5pPr marL="914400">
              <a:lnSpc>
                <a:spcPct val="110000"/>
              </a:lnSpc>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Rectangle 8">
            <a:extLst>
              <a:ext uri="{FF2B5EF4-FFF2-40B4-BE49-F238E27FC236}">
                <a16:creationId xmlns:a16="http://schemas.microsoft.com/office/drawing/2014/main" id="{515930B2-E36D-4D05-A6B3-CA1BF61D50CC}"/>
              </a:ext>
              <a:ext uri="{C183D7F6-B498-43B3-948B-1728B52AA6E4}">
                <adec:decorative xmlns:adec="http://schemas.microsoft.com/office/drawing/2017/decorative" val="1"/>
              </a:ext>
            </a:extLst>
          </p:cNvPr>
          <p:cNvSpPr/>
          <p:nvPr userDrawn="1"/>
        </p:nvSpPr>
        <p:spPr>
          <a:xfrm>
            <a:off x="6412089"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hasCustomPrompt="1"/>
          </p:nvPr>
        </p:nvSpPr>
        <p:spPr>
          <a:xfrm>
            <a:off x="6695553" y="301752"/>
            <a:ext cx="5221224" cy="6263640"/>
          </a:xfrm>
        </p:spPr>
        <p:txBody>
          <a:bodyPr tIns="914400" anchor="t" anchorCtr="0"/>
          <a:lstStyle>
            <a:lvl1pPr algn="ctr">
              <a:buNone/>
              <a:defRPr>
                <a:solidFill>
                  <a:schemeClr val="bg1"/>
                </a:solidFill>
              </a:defRPr>
            </a:lvl1pPr>
          </a:lstStyle>
          <a:p>
            <a:r>
              <a:rPr lang="en-US" dirty="0"/>
              <a:t>Click to add picture</a:t>
            </a:r>
          </a:p>
        </p:txBody>
      </p:sp>
      <p:sp>
        <p:nvSpPr>
          <p:cNvPr id="10" name="Footer Placeholder 8">
            <a:extLst>
              <a:ext uri="{FF2B5EF4-FFF2-40B4-BE49-F238E27FC236}">
                <a16:creationId xmlns:a16="http://schemas.microsoft.com/office/drawing/2014/main" id="{7A4AE671-C203-0370-2888-FC8F7D444D11}"/>
              </a:ext>
            </a:extLst>
          </p:cNvPr>
          <p:cNvSpPr>
            <a:spLocks noGrp="1"/>
          </p:cNvSpPr>
          <p:nvPr>
            <p:ph type="ftr" sz="quarter" idx="17"/>
          </p:nvPr>
        </p:nvSpPr>
        <p:spPr>
          <a:xfrm>
            <a:off x="1280160" y="6356350"/>
            <a:ext cx="4434825" cy="365125"/>
          </a:xfrm>
        </p:spPr>
        <p:txBody>
          <a:bodyPr/>
          <a:lstStyle>
            <a:lvl1pPr algn="l">
              <a:defRPr/>
            </a:lvl1pPr>
          </a:lstStyle>
          <a:p>
            <a:endParaRPr lang="en-US" dirty="0"/>
          </a:p>
        </p:txBody>
      </p:sp>
      <p:cxnSp>
        <p:nvCxnSpPr>
          <p:cNvPr id="3" name="Straight Connector 2">
            <a:extLst>
              <a:ext uri="{FF2B5EF4-FFF2-40B4-BE49-F238E27FC236}">
                <a16:creationId xmlns:a16="http://schemas.microsoft.com/office/drawing/2014/main" id="{1792BFA8-57AD-0B5C-2534-1E862B58DAB3}"/>
              </a:ext>
              <a:ext uri="{C183D7F6-B498-43B3-948B-1728B52AA6E4}">
                <adec:decorative xmlns:adec="http://schemas.microsoft.com/office/drawing/2017/decorative" val="1"/>
              </a:ext>
            </a:extLst>
          </p:cNvPr>
          <p:cNvCxnSpPr>
            <a:cxnSpLocks/>
          </p:cNvCxnSpPr>
          <p:nvPr userDrawn="1"/>
        </p:nvCxnSpPr>
        <p:spPr>
          <a:xfrm>
            <a:off x="745127"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6807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imag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1280159" y="640080"/>
            <a:ext cx="4815836" cy="2103120"/>
          </a:xfrm>
        </p:spPr>
        <p:txBody>
          <a:bodyPr lIns="0" tIns="0" rIns="0" bIns="0" anchor="ctr" anchorCtr="0"/>
          <a:lstStyle>
            <a:lvl1pPr algn="l">
              <a:defRPr sz="4000" b="1" cap="all" spc="0" baseline="0">
                <a:solidFill>
                  <a:schemeClr val="tx1"/>
                </a:solidFill>
              </a:defRPr>
            </a:lvl1pPr>
          </a:lstStyle>
          <a:p>
            <a:r>
              <a:rPr lang="en-US" dirty="0"/>
              <a:t>Click to add title</a:t>
            </a:r>
          </a:p>
        </p:txBody>
      </p:sp>
      <p:sp>
        <p:nvSpPr>
          <p:cNvPr id="16" name="Slide Number Placeholder 15">
            <a:extLst>
              <a:ext uri="{FF2B5EF4-FFF2-40B4-BE49-F238E27FC236}">
                <a16:creationId xmlns:a16="http://schemas.microsoft.com/office/drawing/2014/main" id="{6183E8BD-29F0-8F9F-FC7D-73F8067BCDDF}"/>
              </a:ext>
            </a:extLst>
          </p:cNvPr>
          <p:cNvSpPr>
            <a:spLocks noGrp="1"/>
          </p:cNvSpPr>
          <p:nvPr>
            <p:ph type="sldNum" sz="quarter" idx="20"/>
          </p:nvPr>
        </p:nvSpPr>
        <p:spPr/>
        <p:txBody>
          <a:bodyPr/>
          <a:lstStyle>
            <a:lvl1pPr>
              <a:defRPr>
                <a:solidFill>
                  <a:schemeClr val="accent2"/>
                </a:solidFill>
              </a:defRPr>
            </a:lvl1pPr>
          </a:lstStyle>
          <a:p>
            <a:fld id="{D8DA9DAA-006C-4F4B-980E-E3DF019B24E2}" type="slidenum">
              <a:rPr lang="en-US" smtClean="0"/>
              <a:pPr/>
              <a:t>‹#›</a:t>
            </a:fld>
            <a:endParaRPr lang="en-US" dirty="0"/>
          </a:p>
        </p:txBody>
      </p:sp>
      <p:sp>
        <p:nvSpPr>
          <p:cNvPr id="15" name="Content Placeholder 2">
            <a:extLst>
              <a:ext uri="{FF2B5EF4-FFF2-40B4-BE49-F238E27FC236}">
                <a16:creationId xmlns:a16="http://schemas.microsoft.com/office/drawing/2014/main" id="{5C983CA3-739C-6C20-AFE0-0997370354B4}"/>
              </a:ext>
            </a:extLst>
          </p:cNvPr>
          <p:cNvSpPr>
            <a:spLocks noGrp="1"/>
          </p:cNvSpPr>
          <p:nvPr>
            <p:ph idx="1" hasCustomPrompt="1"/>
          </p:nvPr>
        </p:nvSpPr>
        <p:spPr>
          <a:xfrm>
            <a:off x="6531427" y="640080"/>
            <a:ext cx="5122889" cy="2103120"/>
          </a:xfrm>
        </p:spPr>
        <p:txBody>
          <a:bodyPr lIns="0" tIns="0" rIns="0" bIns="0" anchor="ctr" anchorCtr="0">
            <a:normAutofit/>
          </a:bodyPr>
          <a:lstStyle>
            <a:lvl1pPr marL="0" indent="0">
              <a:lnSpc>
                <a:spcPct val="110000"/>
              </a:lnSpc>
              <a:buNone/>
              <a:defRPr sz="1800">
                <a:solidFill>
                  <a:schemeClr val="tx1"/>
                </a:solidFill>
              </a:defRPr>
            </a:lvl1pPr>
            <a:lvl2pPr marL="228600">
              <a:lnSpc>
                <a:spcPct val="100000"/>
              </a:lnSpc>
              <a:defRPr sz="1600">
                <a:solidFill>
                  <a:schemeClr val="tx1"/>
                </a:solidFill>
              </a:defRPr>
            </a:lvl2pPr>
            <a:lvl3pPr marL="457200">
              <a:lnSpc>
                <a:spcPct val="100000"/>
              </a:lnSpc>
              <a:defRPr sz="1400">
                <a:solidFill>
                  <a:schemeClr val="tx1"/>
                </a:solidFill>
              </a:defRPr>
            </a:lvl3pPr>
            <a:lvl4pPr marL="685800">
              <a:lnSpc>
                <a:spcPct val="100000"/>
              </a:lnSpc>
              <a:defRPr sz="1200">
                <a:solidFill>
                  <a:schemeClr val="tx1"/>
                </a:solidFill>
              </a:defRPr>
            </a:lvl4pPr>
            <a:lvl5pPr>
              <a:defRPr sz="1400"/>
            </a:lvl5pPr>
          </a:lstStyle>
          <a:p>
            <a:pPr lvl="0"/>
            <a:r>
              <a:rPr lang="en-US" dirty="0"/>
              <a:t>Click to add text</a:t>
            </a:r>
          </a:p>
          <a:p>
            <a:pPr lvl="1"/>
            <a:r>
              <a:rPr lang="en-US" dirty="0"/>
              <a:t>Second level</a:t>
            </a:r>
          </a:p>
          <a:p>
            <a:pPr lvl="2"/>
            <a:r>
              <a:rPr lang="en-US" dirty="0"/>
              <a:t>Third level</a:t>
            </a:r>
          </a:p>
          <a:p>
            <a:pPr lvl="3"/>
            <a:r>
              <a:rPr lang="en-US" dirty="0"/>
              <a:t>Fourth level</a:t>
            </a:r>
          </a:p>
        </p:txBody>
      </p:sp>
      <p:cxnSp>
        <p:nvCxnSpPr>
          <p:cNvPr id="4" name="Straight Connector 3">
            <a:extLst>
              <a:ext uri="{FF2B5EF4-FFF2-40B4-BE49-F238E27FC236}">
                <a16:creationId xmlns:a16="http://schemas.microsoft.com/office/drawing/2014/main" id="{4BC9F29C-BBE9-AFB4-AFC6-30BCA4EB2AFA}"/>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8" name="Content Placeholder 2">
            <a:extLst>
              <a:ext uri="{FF2B5EF4-FFF2-40B4-BE49-F238E27FC236}">
                <a16:creationId xmlns:a16="http://schemas.microsoft.com/office/drawing/2014/main" id="{CBC4D286-C480-B4CF-4406-CACC323F9FAD}"/>
              </a:ext>
            </a:extLst>
          </p:cNvPr>
          <p:cNvSpPr>
            <a:spLocks noGrp="1"/>
          </p:cNvSpPr>
          <p:nvPr>
            <p:ph idx="21" hasCustomPrompt="1"/>
          </p:nvPr>
        </p:nvSpPr>
        <p:spPr>
          <a:xfrm>
            <a:off x="1280160" y="3017520"/>
            <a:ext cx="10374152" cy="3208866"/>
          </a:xfrm>
        </p:spPr>
        <p:txBody>
          <a:body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ooter Placeholder 13">
            <a:extLst>
              <a:ext uri="{FF2B5EF4-FFF2-40B4-BE49-F238E27FC236}">
                <a16:creationId xmlns:a16="http://schemas.microsoft.com/office/drawing/2014/main" id="{0BEE2817-4518-D59A-BD13-29A3D4FE64F0}"/>
              </a:ext>
            </a:extLst>
          </p:cNvPr>
          <p:cNvSpPr>
            <a:spLocks noGrp="1"/>
          </p:cNvSpPr>
          <p:nvPr>
            <p:ph type="ftr" sz="quarter" idx="19"/>
          </p:nvPr>
        </p:nvSpPr>
        <p:spPr>
          <a:xfrm>
            <a:off x="7539516" y="6356350"/>
            <a:ext cx="4114800" cy="365125"/>
          </a:xfrm>
        </p:spPr>
        <p:txBody>
          <a:bodyPr/>
          <a:lstStyle/>
          <a:p>
            <a:endParaRPr lang="en-US" dirty="0"/>
          </a:p>
        </p:txBody>
      </p:sp>
    </p:spTree>
    <p:extLst>
      <p:ext uri="{BB962C8B-B14F-4D97-AF65-F5344CB8AC3E}">
        <p14:creationId xmlns:p14="http://schemas.microsoft.com/office/powerpoint/2010/main" val="1068905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1280159" y="4970638"/>
            <a:ext cx="9144000" cy="1280160"/>
          </a:xfrm>
        </p:spPr>
        <p:txBody>
          <a:bodyPr lIns="0" tIns="0" rIns="0" bIns="0" anchor="b" anchorCtr="0"/>
          <a:lstStyle>
            <a:lvl1pPr algn="l">
              <a:defRPr sz="4000" b="1" cap="all" spc="0" baseline="0">
                <a:solidFill>
                  <a:schemeClr val="tx1"/>
                </a:solidFill>
              </a:defRPr>
            </a:lvl1pPr>
          </a:lstStyle>
          <a:p>
            <a:r>
              <a:rPr lang="en-US"/>
              <a:t>Click to edit Master title style</a:t>
            </a:r>
            <a:endParaRPr lang="en-US" dirty="0"/>
          </a:p>
        </p:txBody>
      </p:sp>
      <p:sp>
        <p:nvSpPr>
          <p:cNvPr id="22" name="Slide Number Placeholder 21">
            <a:extLst>
              <a:ext uri="{FF2B5EF4-FFF2-40B4-BE49-F238E27FC236}">
                <a16:creationId xmlns:a16="http://schemas.microsoft.com/office/drawing/2014/main" id="{F0626849-9D2D-3C95-8C10-FA8F325FE9AA}"/>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hasCustomPrompt="1"/>
          </p:nvPr>
        </p:nvSpPr>
        <p:spPr>
          <a:xfrm>
            <a:off x="1280160" y="685800"/>
            <a:ext cx="4937760" cy="4023360"/>
          </a:xfrm>
        </p:spPr>
        <p:txBody>
          <a:bodyPr lIns="0" tIns="0" rIns="0" bIns="0">
            <a:noAutofit/>
          </a:bodyPr>
          <a:lstStyle>
            <a:lvl1pPr marL="0" indent="0">
              <a:spcBef>
                <a:spcPts val="1200"/>
              </a:spcBef>
              <a:buNone/>
              <a:defRPr sz="1800"/>
            </a:lvl1pPr>
            <a:lvl2pPr marL="457200">
              <a:spcBef>
                <a:spcPts val="1200"/>
              </a:spcBef>
              <a:defRPr sz="1800"/>
            </a:lvl2pPr>
            <a:lvl3pPr marL="914400">
              <a:spcBef>
                <a:spcPts val="1200"/>
              </a:spcBef>
              <a:defRPr sz="1800"/>
            </a:lvl3pPr>
            <a:lvl4pPr marL="1371600">
              <a:spcBef>
                <a:spcPts val="1200"/>
              </a:spcBef>
              <a:defRPr sz="1800"/>
            </a:lvl4pPr>
            <a:lvl5pPr marL="1828800">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hasCustomPrompt="1"/>
          </p:nvPr>
        </p:nvSpPr>
        <p:spPr>
          <a:xfrm>
            <a:off x="6704755" y="685800"/>
            <a:ext cx="4937760" cy="4023360"/>
          </a:xfrm>
        </p:spPr>
        <p:txBody>
          <a:bodyPr lIns="0" tIns="0" rIns="0" bIns="0">
            <a:noAutofit/>
          </a:bodyPr>
          <a:lstStyle>
            <a:lvl1pPr>
              <a:spcBef>
                <a:spcPts val="1200"/>
              </a:spcBef>
              <a:defRPr sz="1800"/>
            </a:lvl1pPr>
            <a:lvl2pPr>
              <a:spcBef>
                <a:spcPts val="1200"/>
              </a:spcBef>
              <a:defRPr sz="1800"/>
            </a:lvl2pPr>
            <a:lvl3pPr>
              <a:spcBef>
                <a:spcPts val="1200"/>
              </a:spcBef>
              <a:defRPr sz="1800"/>
            </a:lvl3pPr>
            <a:lvl4pPr>
              <a:spcBef>
                <a:spcPts val="1200"/>
              </a:spcBef>
              <a:defRPr sz="1800"/>
            </a:lvl4pPr>
            <a:lvl5pPr>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3" name="Group 12">
            <a:extLst>
              <a:ext uri="{FF2B5EF4-FFF2-40B4-BE49-F238E27FC236}">
                <a16:creationId xmlns:a16="http://schemas.microsoft.com/office/drawing/2014/main" id="{4717D91C-F78C-0E4C-FB27-7112AB840A1C}"/>
              </a:ext>
              <a:ext uri="{C183D7F6-B498-43B3-948B-1728B52AA6E4}">
                <adec:decorative xmlns:adec="http://schemas.microsoft.com/office/drawing/2017/decorative" val="1"/>
              </a:ext>
            </a:extLst>
          </p:cNvPr>
          <p:cNvGrpSpPr/>
          <p:nvPr userDrawn="1"/>
        </p:nvGrpSpPr>
        <p:grpSpPr>
          <a:xfrm>
            <a:off x="5322570" y="5680647"/>
            <a:ext cx="465456" cy="581432"/>
            <a:chOff x="7843462" y="2744546"/>
            <a:chExt cx="465456" cy="581432"/>
          </a:xfrm>
        </p:grpSpPr>
        <p:sp>
          <p:nvSpPr>
            <p:cNvPr id="15" name="Graphic 12">
              <a:extLst>
                <a:ext uri="{FF2B5EF4-FFF2-40B4-BE49-F238E27FC236}">
                  <a16:creationId xmlns:a16="http://schemas.microsoft.com/office/drawing/2014/main" id="{CC935CF3-75DF-0DC7-1B2A-E0E0205DF64B}"/>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7" name="Graphic 13">
              <a:extLst>
                <a:ext uri="{FF2B5EF4-FFF2-40B4-BE49-F238E27FC236}">
                  <a16:creationId xmlns:a16="http://schemas.microsoft.com/office/drawing/2014/main" id="{D5782BEB-6319-DEC1-F9ED-BA9201C6B9B7}"/>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18" name="Graphic 15">
              <a:extLst>
                <a:ext uri="{FF2B5EF4-FFF2-40B4-BE49-F238E27FC236}">
                  <a16:creationId xmlns:a16="http://schemas.microsoft.com/office/drawing/2014/main" id="{6E59DFAF-9794-BD12-D89A-422FFFFCE023}"/>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
        <p:nvSpPr>
          <p:cNvPr id="21" name="Footer Placeholder 20">
            <a:extLst>
              <a:ext uri="{FF2B5EF4-FFF2-40B4-BE49-F238E27FC236}">
                <a16:creationId xmlns:a16="http://schemas.microsoft.com/office/drawing/2014/main" id="{36444A47-BCB3-5C86-F2B8-25092BE8D9FF}"/>
              </a:ext>
            </a:extLst>
          </p:cNvPr>
          <p:cNvSpPr>
            <a:spLocks noGrp="1"/>
          </p:cNvSpPr>
          <p:nvPr>
            <p:ph type="ftr" sz="quarter" idx="11"/>
          </p:nvPr>
        </p:nvSpPr>
        <p:spPr>
          <a:xfrm>
            <a:off x="1280160" y="6356350"/>
            <a:ext cx="4114800" cy="365125"/>
          </a:xfrm>
        </p:spPr>
        <p:txBody>
          <a:bodyPr lIns="0" rIns="91440"/>
          <a:lstStyle>
            <a:lvl1pPr algn="l">
              <a:defRPr/>
            </a:lvl1pPr>
          </a:lstStyle>
          <a:p>
            <a:endParaRPr lang="en-US" dirty="0"/>
          </a:p>
        </p:txBody>
      </p:sp>
      <p:cxnSp>
        <p:nvCxnSpPr>
          <p:cNvPr id="23" name="Straight Connector 22">
            <a:extLst>
              <a:ext uri="{FF2B5EF4-FFF2-40B4-BE49-F238E27FC236}">
                <a16:creationId xmlns:a16="http://schemas.microsoft.com/office/drawing/2014/main" id="{C648C53D-49AB-C003-70E8-5117AF079715}"/>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pSp>
        <p:nvGrpSpPr>
          <p:cNvPr id="24" name="Group 23">
            <a:extLst>
              <a:ext uri="{FF2B5EF4-FFF2-40B4-BE49-F238E27FC236}">
                <a16:creationId xmlns:a16="http://schemas.microsoft.com/office/drawing/2014/main" id="{A96BC1DE-6696-3408-564E-2D73B1266326}"/>
              </a:ext>
              <a:ext uri="{C183D7F6-B498-43B3-948B-1728B52AA6E4}">
                <adec:decorative xmlns:adec="http://schemas.microsoft.com/office/drawing/2017/decorative" val="1"/>
              </a:ext>
            </a:extLst>
          </p:cNvPr>
          <p:cNvGrpSpPr/>
          <p:nvPr userDrawn="1"/>
        </p:nvGrpSpPr>
        <p:grpSpPr>
          <a:xfrm rot="5400000">
            <a:off x="10711518" y="5393214"/>
            <a:ext cx="1097341" cy="736658"/>
            <a:chOff x="10508317" y="446637"/>
            <a:chExt cx="1097341" cy="736658"/>
          </a:xfrm>
        </p:grpSpPr>
        <p:sp>
          <p:nvSpPr>
            <p:cNvPr id="25" name="Graphic 15">
              <a:extLst>
                <a:ext uri="{FF2B5EF4-FFF2-40B4-BE49-F238E27FC236}">
                  <a16:creationId xmlns:a16="http://schemas.microsoft.com/office/drawing/2014/main" id="{268EB1E4-29D6-C3F5-BCBB-FB7E7EE5C25C}"/>
                </a:ext>
                <a:ext uri="{C183D7F6-B498-43B3-948B-1728B52AA6E4}">
                  <adec:decorative xmlns:adec="http://schemas.microsoft.com/office/drawing/2017/decorative" val="1"/>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26" name="Graphic 16">
              <a:extLst>
                <a:ext uri="{FF2B5EF4-FFF2-40B4-BE49-F238E27FC236}">
                  <a16:creationId xmlns:a16="http://schemas.microsoft.com/office/drawing/2014/main" id="{09524D46-140F-2F4F-430B-F59815A07CF1}"/>
                </a:ext>
                <a:ext uri="{C183D7F6-B498-43B3-948B-1728B52AA6E4}">
                  <adec:decorative xmlns:adec="http://schemas.microsoft.com/office/drawing/2017/decorative" val="1"/>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27" name="Graphic 14">
              <a:extLst>
                <a:ext uri="{FF2B5EF4-FFF2-40B4-BE49-F238E27FC236}">
                  <a16:creationId xmlns:a16="http://schemas.microsoft.com/office/drawing/2014/main" id="{AC75143B-C717-8D04-743C-B40FB5EFB21C}"/>
                </a:ext>
                <a:ext uri="{C183D7F6-B498-43B3-948B-1728B52AA6E4}">
                  <adec:decorative xmlns:adec="http://schemas.microsoft.com/office/drawing/2017/decorative" val="1"/>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34873764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1280160" y="640080"/>
            <a:ext cx="10087699" cy="1280160"/>
          </a:xfrm>
        </p:spPr>
        <p:txBody>
          <a:bodyPr lIns="0" tIns="0" rIns="0" bIns="0" anchor="b" anchorCtr="0"/>
          <a:lstStyle>
            <a:lvl1pPr>
              <a:defRPr sz="4000" b="1" cap="all" baseline="0"/>
            </a:lvl1pPr>
          </a:lstStyle>
          <a:p>
            <a:r>
              <a:rPr lang="en-US" dirty="0"/>
              <a:t>Click to add title</a:t>
            </a:r>
          </a:p>
        </p:txBody>
      </p:sp>
      <p:sp>
        <p:nvSpPr>
          <p:cNvPr id="10" name="Slide Number Placeholder 9">
            <a:extLst>
              <a:ext uri="{FF2B5EF4-FFF2-40B4-BE49-F238E27FC236}">
                <a16:creationId xmlns:a16="http://schemas.microsoft.com/office/drawing/2014/main" id="{116B8DF0-B7E6-5032-C3C7-E457E793BE37}"/>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hasCustomPrompt="1"/>
          </p:nvPr>
        </p:nvSpPr>
        <p:spPr>
          <a:xfrm>
            <a:off x="1280160" y="2103119"/>
            <a:ext cx="10087699" cy="4114800"/>
          </a:xfrm>
        </p:spPr>
        <p:txBody>
          <a:bodyPr lIns="0" tIns="0" rIns="0" bIns="0"/>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7" name="Straight Connector 6">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p:cNvCxnSpPr>
          <p:nvPr/>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Footer Placeholder 8">
            <a:extLst>
              <a:ext uri="{FF2B5EF4-FFF2-40B4-BE49-F238E27FC236}">
                <a16:creationId xmlns:a16="http://schemas.microsoft.com/office/drawing/2014/main" id="{DC5F4D40-ADE4-5EEB-436C-8563A49C55F8}"/>
              </a:ext>
            </a:extLst>
          </p:cNvPr>
          <p:cNvSpPr>
            <a:spLocks noGrp="1"/>
          </p:cNvSpPr>
          <p:nvPr>
            <p:ph type="ftr" sz="quarter" idx="11"/>
          </p:nvPr>
        </p:nvSpPr>
        <p:spPr>
          <a:xfrm>
            <a:off x="1280160" y="6356350"/>
            <a:ext cx="4114800" cy="365125"/>
          </a:xfrm>
        </p:spPr>
        <p:txBody>
          <a:bodyPr lIns="0"/>
          <a:lstStyle>
            <a:lvl1pPr algn="l">
              <a:defRPr/>
            </a:lvl1pPr>
          </a:lstStyle>
          <a:p>
            <a:endParaRPr lang="en-US" dirty="0"/>
          </a:p>
        </p:txBody>
      </p:sp>
    </p:spTree>
    <p:extLst>
      <p:ext uri="{BB962C8B-B14F-4D97-AF65-F5344CB8AC3E}">
        <p14:creationId xmlns:p14="http://schemas.microsoft.com/office/powerpoint/2010/main" val="3321745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Bubbles and Title 1">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2792897" y="585216"/>
            <a:ext cx="8965094" cy="2276856"/>
          </a:xfrm>
        </p:spPr>
        <p:txBody>
          <a:bodyPr lIns="0" tIns="0" rIns="0" anchor="b"/>
          <a:lstStyle>
            <a:lvl1pPr algn="r">
              <a:lnSpc>
                <a:spcPts val="4800"/>
              </a:lnSpc>
              <a:defRPr sz="4800" b="1" cap="all" spc="0" baseline="0">
                <a:solidFill>
                  <a:schemeClr val="bg1"/>
                </a:solidFill>
              </a:defRPr>
            </a:lvl1pPr>
          </a:lstStyle>
          <a:p>
            <a:r>
              <a:rPr lang="en-US"/>
              <a:t>Click to edit Master title style</a:t>
            </a:r>
            <a:endParaRPr lang="en-US" dirty="0"/>
          </a:p>
        </p:txBody>
      </p:sp>
      <p:sp>
        <p:nvSpPr>
          <p:cNvPr id="7" name="Picture Placeholder 14">
            <a:extLst>
              <a:ext uri="{FF2B5EF4-FFF2-40B4-BE49-F238E27FC236}">
                <a16:creationId xmlns:a16="http://schemas.microsoft.com/office/drawing/2014/main" id="{FC9B12A4-113B-B3F6-5926-5C2A6F504ABA}"/>
              </a:ext>
            </a:extLst>
          </p:cNvPr>
          <p:cNvSpPr>
            <a:spLocks noGrp="1"/>
          </p:cNvSpPr>
          <p:nvPr>
            <p:ph type="pic" sz="quarter" idx="14" hasCustomPrompt="1"/>
          </p:nvPr>
        </p:nvSpPr>
        <p:spPr>
          <a:xfrm>
            <a:off x="1371606" y="3205313"/>
            <a:ext cx="3043077" cy="3043083"/>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0" anchor="t" anchorCtr="0">
            <a:noAutofit/>
          </a:bodyPr>
          <a:lstStyle>
            <a:lvl1pPr algn="ctr">
              <a:buNone/>
              <a:defRPr sz="1800">
                <a:solidFill>
                  <a:schemeClr val="bg1"/>
                </a:solidFill>
              </a:defRPr>
            </a:lvl1pPr>
          </a:lstStyle>
          <a:p>
            <a:r>
              <a:rPr lang="en-US" dirty="0"/>
              <a:t>Click to add picture</a:t>
            </a:r>
          </a:p>
        </p:txBody>
      </p: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hasCustomPrompt="1"/>
          </p:nvPr>
        </p:nvSpPr>
        <p:spPr>
          <a:xfrm>
            <a:off x="5640609" y="3127248"/>
            <a:ext cx="6117381" cy="3017520"/>
          </a:xfrm>
        </p:spPr>
        <p:txBody>
          <a:bodyPr lIns="0" tIns="0" rIns="0" bIns="0">
            <a:normAutofit/>
          </a:bodyPr>
          <a:lstStyle>
            <a:lvl1pPr marL="0" indent="0" algn="r">
              <a:spcBef>
                <a:spcPts val="1200"/>
              </a:spcBef>
              <a:buNone/>
              <a:defRPr sz="2400">
                <a:solidFill>
                  <a:schemeClr val="bg1"/>
                </a:solidFill>
              </a:defRPr>
            </a:lvl1pPr>
          </a:lstStyle>
          <a:p>
            <a:pPr lvl="0"/>
            <a:r>
              <a:rPr lang="en-US" dirty="0"/>
              <a:t>Click to add text</a:t>
            </a:r>
          </a:p>
        </p:txBody>
      </p:sp>
      <p:grpSp>
        <p:nvGrpSpPr>
          <p:cNvPr id="3" name="Group 2">
            <a:extLst>
              <a:ext uri="{FF2B5EF4-FFF2-40B4-BE49-F238E27FC236}">
                <a16:creationId xmlns:a16="http://schemas.microsoft.com/office/drawing/2014/main" id="{8AF51D36-DB19-27CD-47E0-A4261648DA12}"/>
              </a:ext>
              <a:ext uri="{C183D7F6-B498-43B3-948B-1728B52AA6E4}">
                <adec:decorative xmlns:adec="http://schemas.microsoft.com/office/drawing/2017/decorative" val="1"/>
              </a:ext>
            </a:extLst>
          </p:cNvPr>
          <p:cNvGrpSpPr/>
          <p:nvPr userDrawn="1"/>
        </p:nvGrpSpPr>
        <p:grpSpPr>
          <a:xfrm rot="18614240">
            <a:off x="3975343" y="2819532"/>
            <a:ext cx="465456" cy="581432"/>
            <a:chOff x="7843462" y="2744546"/>
            <a:chExt cx="465456" cy="581432"/>
          </a:xfrm>
        </p:grpSpPr>
        <p:sp>
          <p:nvSpPr>
            <p:cNvPr id="4" name="Graphic 12">
              <a:extLst>
                <a:ext uri="{FF2B5EF4-FFF2-40B4-BE49-F238E27FC236}">
                  <a16:creationId xmlns:a16="http://schemas.microsoft.com/office/drawing/2014/main" id="{3EFED0E0-17D4-C5B0-09D0-B43338A856B3}"/>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5" name="Graphic 13">
              <a:extLst>
                <a:ext uri="{FF2B5EF4-FFF2-40B4-BE49-F238E27FC236}">
                  <a16:creationId xmlns:a16="http://schemas.microsoft.com/office/drawing/2014/main" id="{8F798BBE-9B6F-700D-08A1-09ABC5388CCE}"/>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6" name="Graphic 15">
              <a:extLst>
                <a:ext uri="{FF2B5EF4-FFF2-40B4-BE49-F238E27FC236}">
                  <a16:creationId xmlns:a16="http://schemas.microsoft.com/office/drawing/2014/main" id="{4AE2D1C5-9D85-9049-690C-3AFCE7E2DA56}"/>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cxnSp>
        <p:nvCxnSpPr>
          <p:cNvPr id="13" name="Straight Connector 12">
            <a:extLst>
              <a:ext uri="{FF2B5EF4-FFF2-40B4-BE49-F238E27FC236}">
                <a16:creationId xmlns:a16="http://schemas.microsoft.com/office/drawing/2014/main" id="{9D0FE75D-ACD3-655E-58A7-8F2C182760B4}"/>
              </a:ext>
              <a:ext uri="{C183D7F6-B498-43B3-948B-1728B52AA6E4}">
                <adec:decorative xmlns:adec="http://schemas.microsoft.com/office/drawing/2017/decorative" val="1"/>
              </a:ext>
            </a:extLst>
          </p:cNvPr>
          <p:cNvCxnSpPr>
            <a:cxnSpLocks/>
          </p:cNvCxnSpPr>
          <p:nvPr userDrawn="1"/>
        </p:nvCxnSpPr>
        <p:spPr>
          <a:xfrm>
            <a:off x="74066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93626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838200" y="136525"/>
            <a:ext cx="10515600" cy="1509713"/>
          </a:xfrm>
        </p:spPr>
        <p:txBody>
          <a:bodyPr/>
          <a:lstStyle/>
          <a:p>
            <a:r>
              <a:rPr lang="en-US" dirty="0"/>
              <a:t>Click to add title</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a:off x="7239000" y="6356350"/>
            <a:ext cx="4114800" cy="365125"/>
          </a:xfrm>
          <a:prstGeom prst="rect">
            <a:avLst/>
          </a:prstGeom>
        </p:spPr>
        <p:txBody>
          <a:bodyPr/>
          <a:lstStyle/>
          <a:p>
            <a:endParaRPr lang="en-US" dirty="0"/>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484632" y="726630"/>
            <a:ext cx="520991" cy="517379"/>
          </a:xfrm>
        </p:spPr>
        <p:txBody>
          <a:bodyPr/>
          <a:lstStyle/>
          <a:p>
            <a:fld id="{D8DA9DAA-006C-4F4B-980E-E3DF019B24E2}" type="slidenum">
              <a:rPr lang="en-US" smtClean="0"/>
              <a:t>‹#›</a:t>
            </a:fld>
            <a:endParaRPr lang="en-US" dirty="0"/>
          </a:p>
        </p:txBody>
      </p:sp>
      <p:cxnSp>
        <p:nvCxnSpPr>
          <p:cNvPr id="3" name="Straight Connector 2">
            <a:extLst>
              <a:ext uri="{FF2B5EF4-FFF2-40B4-BE49-F238E27FC236}">
                <a16:creationId xmlns:a16="http://schemas.microsoft.com/office/drawing/2014/main" id="{B5B2B208-F5B9-0151-C982-A389CB0B2996}"/>
              </a:ext>
              <a:ext uri="{C183D7F6-B498-43B3-948B-1728B52AA6E4}">
                <adec:decorative xmlns:adec="http://schemas.microsoft.com/office/drawing/2017/decorative" val="1"/>
              </a:ext>
            </a:extLst>
          </p:cNvPr>
          <p:cNvCxnSpPr>
            <a:cxnSpLocks/>
          </p:cNvCxnSpPr>
          <p:nvPr userDrawn="1"/>
        </p:nvCxnSpPr>
        <p:spPr>
          <a:xfrm>
            <a:off x="715890"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2910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20EEA6CA-DE1E-18ED-E69E-54A1372FE216}"/>
              </a:ext>
              <a:ext uri="{C183D7F6-B498-43B3-948B-1728B52AA6E4}">
                <adec:decorative xmlns:adec="http://schemas.microsoft.com/office/drawing/2017/decorative" val="1"/>
              </a:ext>
            </a:extLst>
          </p:cNvPr>
          <p:cNvCxnSpPr>
            <a:cxnSpLocks/>
          </p:cNvCxnSpPr>
          <p:nvPr userDrawn="1"/>
        </p:nvCxnSpPr>
        <p:spPr>
          <a:xfrm>
            <a:off x="715890"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8" name="Footer Placeholder 7">
            <a:extLst>
              <a:ext uri="{FF2B5EF4-FFF2-40B4-BE49-F238E27FC236}">
                <a16:creationId xmlns:a16="http://schemas.microsoft.com/office/drawing/2014/main" id="{2F973C81-5E94-41F6-CE15-3B4763B3ABE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C835B5C-F994-9D57-3118-919EE90F57E1}"/>
              </a:ext>
            </a:extLst>
          </p:cNvPr>
          <p:cNvSpPr>
            <a:spLocks noGrp="1"/>
          </p:cNvSpPr>
          <p:nvPr>
            <p:ph type="sldNum" sz="quarter" idx="12"/>
          </p:nvPr>
        </p:nvSpPr>
        <p:spPr/>
        <p:txBody>
          <a:bodyPr/>
          <a:lstStyle/>
          <a:p>
            <a:fld id="{D8DA9DAA-006C-4F4B-980E-E3DF019B24E2}" type="slidenum">
              <a:rPr lang="en-US" smtClean="0"/>
              <a:pPr/>
              <a:t>‹#›</a:t>
            </a:fld>
            <a:endParaRPr lang="en-US" dirty="0"/>
          </a:p>
        </p:txBody>
      </p:sp>
    </p:spTree>
    <p:extLst>
      <p:ext uri="{BB962C8B-B14F-4D97-AF65-F5344CB8AC3E}">
        <p14:creationId xmlns:p14="http://schemas.microsoft.com/office/powerpoint/2010/main" val="3840867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1435394" y="1"/>
            <a:ext cx="9918405" cy="164623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1435394" y="1825625"/>
            <a:ext cx="991840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486121" y="726630"/>
            <a:ext cx="520991" cy="517379"/>
          </a:xfrm>
          <a:prstGeom prst="rect">
            <a:avLst/>
          </a:prstGeom>
        </p:spPr>
        <p:txBody>
          <a:bodyPr vert="horz" lIns="0" tIns="0" rIns="0" bIns="0" rtlCol="0" anchor="t" anchorCtr="0"/>
          <a:lstStyle>
            <a:lvl1pPr algn="ctr">
              <a:defRPr sz="1800" b="1" i="0" cap="all" spc="100" baseline="0">
                <a:solidFill>
                  <a:schemeClr val="accent2"/>
                </a:solidFill>
              </a:defRPr>
            </a:lvl1pPr>
          </a:lstStyle>
          <a:p>
            <a:fld id="{D8DA9DAA-006C-4F4B-980E-E3DF019B24E2}" type="slidenum">
              <a:rPr lang="en-US" smtClean="0"/>
              <a:pPr/>
              <a:t>‹#›</a:t>
            </a:fld>
            <a:endParaRPr lang="en-US" dirty="0"/>
          </a:p>
        </p:txBody>
      </p:sp>
      <p:sp>
        <p:nvSpPr>
          <p:cNvPr id="4" name="Date Placeholder 3">
            <a:extLst>
              <a:ext uri="{FF2B5EF4-FFF2-40B4-BE49-F238E27FC236}">
                <a16:creationId xmlns:a16="http://schemas.microsoft.com/office/drawing/2014/main" id="{B1EF1C86-6A9C-D287-D381-5634A69BF1C8}"/>
              </a:ext>
            </a:extLst>
          </p:cNvPr>
          <p:cNvSpPr>
            <a:spLocks noGrp="1"/>
          </p:cNvSpPr>
          <p:nvPr>
            <p:ph type="dt" sz="half" idx="2"/>
          </p:nvPr>
        </p:nvSpPr>
        <p:spPr>
          <a:xfrm>
            <a:off x="1435394" y="6356350"/>
            <a:ext cx="2743200" cy="365125"/>
          </a:xfrm>
          <a:prstGeom prst="rect">
            <a:avLst/>
          </a:prstGeom>
        </p:spPr>
        <p:txBody>
          <a:bodyPr vert="horz" lIns="0" tIns="45720" rIns="91440" bIns="45720" rtlCol="0" anchor="ctr"/>
          <a:lstStyle>
            <a:lvl1pPr algn="l">
              <a:defRPr sz="1200">
                <a:solidFill>
                  <a:schemeClr val="tx1">
                    <a:tint val="75000"/>
                  </a:schemeClr>
                </a:solidFill>
              </a:defRPr>
            </a:lvl1pPr>
          </a:lstStyle>
          <a:p>
            <a:r>
              <a:rPr lang="en-US"/>
              <a:t>20XX</a:t>
            </a:r>
            <a:endParaRPr lang="en-US" dirty="0"/>
          </a:p>
        </p:txBody>
      </p:sp>
      <p:sp>
        <p:nvSpPr>
          <p:cNvPr id="5" name="Footer Placeholder 4">
            <a:extLst>
              <a:ext uri="{FF2B5EF4-FFF2-40B4-BE49-F238E27FC236}">
                <a16:creationId xmlns:a16="http://schemas.microsoft.com/office/drawing/2014/main" id="{621B8477-3F24-EDCB-C8AC-84336363918B}"/>
              </a:ext>
            </a:extLst>
          </p:cNvPr>
          <p:cNvSpPr>
            <a:spLocks noGrp="1"/>
          </p:cNvSpPr>
          <p:nvPr>
            <p:ph type="ftr" sz="quarter" idx="3"/>
          </p:nvPr>
        </p:nvSpPr>
        <p:spPr>
          <a:xfrm>
            <a:off x="7238999" y="6356350"/>
            <a:ext cx="4114800" cy="365125"/>
          </a:xfrm>
          <a:prstGeom prst="rect">
            <a:avLst/>
          </a:prstGeom>
        </p:spPr>
        <p:txBody>
          <a:bodyPr vert="horz" lIns="91440" tIns="45720" rIns="0" bIns="45720" rtlCol="0" anchor="ctr"/>
          <a:lstStyle>
            <a:lvl1pPr algn="r">
              <a:defRPr sz="1200">
                <a:solidFill>
                  <a:schemeClr val="tx1">
                    <a:tint val="75000"/>
                  </a:schemeClr>
                </a:solidFill>
              </a:defRPr>
            </a:lvl1pPr>
          </a:lstStyle>
          <a:p>
            <a:endParaRPr lang="en-US" dirty="0"/>
          </a:p>
        </p:txBody>
      </p:sp>
    </p:spTree>
    <p:extLst>
      <p:ext uri="{BB962C8B-B14F-4D97-AF65-F5344CB8AC3E}">
        <p14:creationId xmlns:p14="http://schemas.microsoft.com/office/powerpoint/2010/main" val="1999713800"/>
      </p:ext>
    </p:extLst>
  </p:cSld>
  <p:clrMap bg1="lt1" tx1="dk1" bg2="lt2" tx2="dk2" accent1="accent1" accent2="accent2" accent3="accent3" accent4="accent4" accent5="accent5" accent6="accent6" hlink="hlink" folHlink="folHlink"/>
  <p:sldLayoutIdLst>
    <p:sldLayoutId id="2147483708" r:id="rId1"/>
    <p:sldLayoutId id="2147483717" r:id="rId2"/>
    <p:sldLayoutId id="2147483728" r:id="rId3"/>
    <p:sldLayoutId id="2147483729" r:id="rId4"/>
    <p:sldLayoutId id="2147483710" r:id="rId5"/>
    <p:sldLayoutId id="2147483727" r:id="rId6"/>
    <p:sldLayoutId id="2147483701" r:id="rId7"/>
    <p:sldLayoutId id="2147483721" r:id="rId8"/>
    <p:sldLayoutId id="2147483720" r:id="rId9"/>
    <p:sldLayoutId id="2147483730" r:id="rId10"/>
    <p:sldLayoutId id="2147483722" r:id="rId11"/>
    <p:sldLayoutId id="2147483698" r:id="rId12"/>
    <p:sldLayoutId id="2147483732" r:id="rId13"/>
    <p:sldLayoutId id="2147483702" r:id="rId14"/>
    <p:sldLayoutId id="2147483703" r:id="rId15"/>
  </p:sldLayoutIdLst>
  <p:hf sldNum="0" hdr="0" ftr="0"/>
  <p:txStyles>
    <p:titleStyle>
      <a:lvl1pPr algn="l" defTabSz="914400" rtl="0" eaLnBrk="1" latinLnBrk="0" hangingPunct="1">
        <a:lnSpc>
          <a:spcPts val="4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5.xml"/><Relationship Id="rId1" Type="http://schemas.openxmlformats.org/officeDocument/2006/relationships/video" Target="https://www.youtube.com/embed/83N8N2s04Mo?feature=oembed"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5">
            <a:extLst>
              <a:ext uri="{FF2B5EF4-FFF2-40B4-BE49-F238E27FC236}">
                <a16:creationId xmlns:a16="http://schemas.microsoft.com/office/drawing/2014/main" id="{C734C3DB-447F-8758-7A85-A7EA3FA7FF3E}"/>
              </a:ext>
            </a:extLst>
          </p:cNvPr>
          <p:cNvPicPr>
            <a:picLocks noChangeAspect="1"/>
          </p:cNvPicPr>
          <p:nvPr/>
        </p:nvPicPr>
        <p:blipFill>
          <a:blip r:embed="rId3"/>
          <a:srcRect t="46" b="46"/>
          <a:stretch/>
        </p:blipFill>
        <p:spPr>
          <a:xfrm>
            <a:off x="7144512" y="1829052"/>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pic>
    </p:spTree>
    <p:extLst>
      <p:ext uri="{BB962C8B-B14F-4D97-AF65-F5344CB8AC3E}">
        <p14:creationId xmlns:p14="http://schemas.microsoft.com/office/powerpoint/2010/main" val="2955403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243DF-1FE9-01BE-435F-1729F4AB3DE4}"/>
              </a:ext>
            </a:extLst>
          </p:cNvPr>
          <p:cNvSpPr>
            <a:spLocks noGrp="1"/>
          </p:cNvSpPr>
          <p:nvPr>
            <p:ph type="title"/>
          </p:nvPr>
        </p:nvSpPr>
        <p:spPr/>
        <p:txBody>
          <a:bodyPr/>
          <a:lstStyle/>
          <a:p>
            <a:r>
              <a:rPr lang="en-US" dirty="0"/>
              <a:t>Agenda</a:t>
            </a:r>
          </a:p>
        </p:txBody>
      </p:sp>
      <p:pic>
        <p:nvPicPr>
          <p:cNvPr id="6" name="Picture Placeholder 5">
            <a:extLst>
              <a:ext uri="{FF2B5EF4-FFF2-40B4-BE49-F238E27FC236}">
                <a16:creationId xmlns:a16="http://schemas.microsoft.com/office/drawing/2014/main" id="{B520C53E-8329-74AB-5229-BCDE630B2E13}"/>
              </a:ext>
            </a:extLst>
          </p:cNvPr>
          <p:cNvPicPr>
            <a:picLocks noGrp="1" noChangeAspect="1"/>
          </p:cNvPicPr>
          <p:nvPr>
            <p:ph type="pic" sz="quarter" idx="14"/>
          </p:nvPr>
        </p:nvPicPr>
        <p:blipFill>
          <a:blip r:embed="rId3"/>
          <a:srcRect t="46" b="46"/>
          <a:stretch/>
        </p:blipFill>
        <p:spPr/>
      </p:pic>
      <p:sp>
        <p:nvSpPr>
          <p:cNvPr id="4" name="Text Placeholder 3">
            <a:extLst>
              <a:ext uri="{FF2B5EF4-FFF2-40B4-BE49-F238E27FC236}">
                <a16:creationId xmlns:a16="http://schemas.microsoft.com/office/drawing/2014/main" id="{BFAF7377-87AF-3A8C-539C-8A9651F5DA33}"/>
              </a:ext>
            </a:extLst>
          </p:cNvPr>
          <p:cNvSpPr>
            <a:spLocks noGrp="1"/>
          </p:cNvSpPr>
          <p:nvPr>
            <p:ph type="body" sz="quarter" idx="17"/>
          </p:nvPr>
        </p:nvSpPr>
        <p:spPr/>
        <p:txBody>
          <a:bodyPr/>
          <a:lstStyle/>
          <a:p>
            <a:r>
              <a:rPr lang="en-US" dirty="0"/>
              <a:t>About Us</a:t>
            </a:r>
          </a:p>
          <a:p>
            <a:r>
              <a:rPr lang="en-US" dirty="0"/>
              <a:t>Heat Team</a:t>
            </a:r>
          </a:p>
          <a:p>
            <a:r>
              <a:rPr lang="en-US" dirty="0"/>
              <a:t>Girls In Sport</a:t>
            </a:r>
          </a:p>
          <a:p>
            <a:r>
              <a:rPr lang="en-US" dirty="0"/>
              <a:t>Lions Cup 2027</a:t>
            </a:r>
          </a:p>
          <a:p>
            <a:r>
              <a:rPr lang="en-US" dirty="0"/>
              <a:t>Sponsorship</a:t>
            </a:r>
          </a:p>
          <a:p>
            <a:endParaRPr lang="en-US" dirty="0"/>
          </a:p>
          <a:p>
            <a:endParaRPr lang="en-US" dirty="0"/>
          </a:p>
        </p:txBody>
      </p:sp>
    </p:spTree>
    <p:extLst>
      <p:ext uri="{BB962C8B-B14F-4D97-AF65-F5344CB8AC3E}">
        <p14:creationId xmlns:p14="http://schemas.microsoft.com/office/powerpoint/2010/main" val="3037812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5A271-8875-6BCE-0A4A-542683BB3917}"/>
              </a:ext>
            </a:extLst>
          </p:cNvPr>
          <p:cNvSpPr>
            <a:spLocks noGrp="1"/>
          </p:cNvSpPr>
          <p:nvPr>
            <p:ph type="ctrTitle"/>
          </p:nvPr>
        </p:nvSpPr>
        <p:spPr>
          <a:xfrm>
            <a:off x="1280159" y="3386776"/>
            <a:ext cx="3737114" cy="1010296"/>
          </a:xfrm>
        </p:spPr>
        <p:txBody>
          <a:bodyPr/>
          <a:lstStyle/>
          <a:p>
            <a:r>
              <a:rPr lang="en-US" dirty="0"/>
              <a:t>About us</a:t>
            </a:r>
          </a:p>
        </p:txBody>
      </p:sp>
      <p:pic>
        <p:nvPicPr>
          <p:cNvPr id="7" name="Picture Placeholder 8">
            <a:extLst>
              <a:ext uri="{FF2B5EF4-FFF2-40B4-BE49-F238E27FC236}">
                <a16:creationId xmlns:a16="http://schemas.microsoft.com/office/drawing/2014/main" id="{DABEABE1-2983-8759-E3F7-CCC6330C6BA1}"/>
              </a:ext>
            </a:extLst>
          </p:cNvPr>
          <p:cNvPicPr>
            <a:picLocks noGrp="1" noChangeAspect="1"/>
          </p:cNvPicPr>
          <p:nvPr>
            <p:ph type="pic" sz="quarter" idx="13"/>
          </p:nvPr>
        </p:nvPicPr>
        <p:blipFill>
          <a:blip r:embed="rId3"/>
          <a:srcRect t="46" b="46"/>
          <a:stretch/>
        </p:blipFill>
        <p:spPr>
          <a:xfrm>
            <a:off x="8197587" y="411831"/>
            <a:ext cx="3521337" cy="3521344"/>
          </a:xfrm>
        </p:spPr>
      </p:pic>
    </p:spTree>
    <p:extLst>
      <p:ext uri="{BB962C8B-B14F-4D97-AF65-F5344CB8AC3E}">
        <p14:creationId xmlns:p14="http://schemas.microsoft.com/office/powerpoint/2010/main" val="1941235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F64C0E11-7DE4-D558-C3EF-9B3C7A9BF17D}"/>
              </a:ext>
            </a:extLst>
          </p:cNvPr>
          <p:cNvSpPr>
            <a:spLocks noGrp="1"/>
          </p:cNvSpPr>
          <p:nvPr>
            <p:ph type="title"/>
          </p:nvPr>
        </p:nvSpPr>
        <p:spPr>
          <a:xfrm>
            <a:off x="4114800" y="640080"/>
            <a:ext cx="7498080" cy="608275"/>
          </a:xfrm>
        </p:spPr>
        <p:txBody>
          <a:bodyPr/>
          <a:lstStyle/>
          <a:p>
            <a:r>
              <a:rPr lang="en-US" dirty="0"/>
              <a:t>About us</a:t>
            </a:r>
          </a:p>
        </p:txBody>
      </p:sp>
      <p:pic>
        <p:nvPicPr>
          <p:cNvPr id="13" name="Picture Placeholder 12">
            <a:extLst>
              <a:ext uri="{FF2B5EF4-FFF2-40B4-BE49-F238E27FC236}">
                <a16:creationId xmlns:a16="http://schemas.microsoft.com/office/drawing/2014/main" id="{06CC7187-0D55-8D17-DB17-83EAB1EF8D05}"/>
              </a:ext>
            </a:extLst>
          </p:cNvPr>
          <p:cNvPicPr>
            <a:picLocks noGrp="1" noChangeAspect="1"/>
          </p:cNvPicPr>
          <p:nvPr>
            <p:ph type="pic" sz="quarter" idx="13"/>
          </p:nvPr>
        </p:nvPicPr>
        <p:blipFill>
          <a:blip r:embed="rId3"/>
          <a:srcRect/>
          <a:stretch/>
        </p:blipFill>
        <p:spPr/>
      </p:pic>
      <p:sp>
        <p:nvSpPr>
          <p:cNvPr id="3" name="Content Placeholder 2">
            <a:extLst>
              <a:ext uri="{FF2B5EF4-FFF2-40B4-BE49-F238E27FC236}">
                <a16:creationId xmlns:a16="http://schemas.microsoft.com/office/drawing/2014/main" id="{D4418541-7290-F1A9-2357-CA26E074EF45}"/>
              </a:ext>
            </a:extLst>
          </p:cNvPr>
          <p:cNvSpPr>
            <a:spLocks noGrp="1"/>
          </p:cNvSpPr>
          <p:nvPr>
            <p:ph idx="1"/>
          </p:nvPr>
        </p:nvSpPr>
        <p:spPr>
          <a:xfrm>
            <a:off x="4114800" y="1757239"/>
            <a:ext cx="7498080" cy="4190337"/>
          </a:xfrm>
        </p:spPr>
        <p:txBody>
          <a:bodyPr/>
          <a:lstStyle/>
          <a:p>
            <a:pPr marL="0" marR="0">
              <a:buNone/>
            </a:pPr>
            <a:r>
              <a:rPr lang="en-US" sz="1200" dirty="0">
                <a:effectLst/>
                <a:latin typeface="Times New Roman" panose="02020603050405020304" pitchFamily="18" charset="0"/>
                <a:ea typeface="Times New Roman" panose="02020603050405020304" pitchFamily="18" charset="0"/>
              </a:rPr>
              <a:t>We are the Medicine Hat Heat U16 Ringette Team, proudly representing Medicine Hat, Alberta, a city known for its warm community spirit, breathtaking river valleys, wide open prairie skies, and a deep love of ringette culture that runs right through to the ice. Nestled in the heart of southeastern Alberta, Medicine Hat is a tight-knit community where local sport is more than a pastime it’s a way of life, and the passion that fuels our city fuels every one of us every time we lace up our skates. Our team was formed with one powerful shared goal, to compete at the 2027 Lions Cup in Espoo, Finland. Representing our city on an international stage is an honor we do not take lightly, and every practice, every early morning, and every sacrifice made along the way has been in pursuit of this incredible opportunity.</a:t>
            </a:r>
          </a:p>
          <a:p>
            <a:pPr marL="0" marR="0">
              <a:buNone/>
            </a:pPr>
            <a:r>
              <a:rPr lang="en-US" sz="1200" dirty="0">
                <a:effectLst/>
                <a:latin typeface="Times New Roman" panose="02020603050405020304" pitchFamily="18" charset="0"/>
                <a:ea typeface="Times New Roman" panose="02020603050405020304" pitchFamily="18" charset="0"/>
              </a:rPr>
              <a:t>We are a group of passionate, driven, and dedicated young women who have worked tirelessly on and off the ice to attend this tournament. We believe deeply in the power of girls in sport, not just for the goals scored or the games won, but for the confidence, leadership, resilience, and lifelong friendships that are built through athletic competition. Research consistently shows that girls who play sports perform better academically, develop stronger self-esteem, and grow into more empowered young women — and we see that truth reflected in every single member of this team. Ringette is a sport born in Canada, built for women, and played with heart, and it gives us the perfect platform to show the world what girls from a small Alberta city are truly capable of. Every girl on this roster is living proof that when young women are given the opportunity, the resources, and the belief of their community, they rise to meet every challenge placed in front of them.</a:t>
            </a:r>
          </a:p>
          <a:p>
            <a:pPr marL="0" marR="0">
              <a:buNone/>
            </a:pPr>
            <a:r>
              <a:rPr lang="en-US" sz="1200" dirty="0">
                <a:effectLst/>
                <a:latin typeface="Times New Roman" panose="02020603050405020304" pitchFamily="18" charset="0"/>
                <a:ea typeface="Times New Roman" panose="02020603050405020304" pitchFamily="18" charset="0"/>
              </a:rPr>
              <a:t>As we prepare to take the ice in Espoo, we carry with us the pride of Medicine Hat, the support of our families and coaches, and the spirit of every young girl in our community who dreams of competing at the highest level. We are the Heat and we are just getting started.</a:t>
            </a:r>
          </a:p>
        </p:txBody>
      </p:sp>
    </p:spTree>
    <p:extLst>
      <p:ext uri="{BB962C8B-B14F-4D97-AF65-F5344CB8AC3E}">
        <p14:creationId xmlns:p14="http://schemas.microsoft.com/office/powerpoint/2010/main" val="1450287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53438-20FF-1499-A0F9-34D8CD4DFC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A5B47F-08C9-ADCF-AD3D-7AD317B93794}"/>
              </a:ext>
            </a:extLst>
          </p:cNvPr>
          <p:cNvSpPr>
            <a:spLocks noGrp="1"/>
          </p:cNvSpPr>
          <p:nvPr>
            <p:ph type="ctrTitle"/>
          </p:nvPr>
        </p:nvSpPr>
        <p:spPr/>
        <p:txBody>
          <a:bodyPr/>
          <a:lstStyle/>
          <a:p>
            <a:r>
              <a:rPr lang="en-US" dirty="0"/>
              <a:t>Girls in sport </a:t>
            </a:r>
          </a:p>
        </p:txBody>
      </p:sp>
      <p:pic>
        <p:nvPicPr>
          <p:cNvPr id="6" name="Picture Placeholder 21">
            <a:extLst>
              <a:ext uri="{FF2B5EF4-FFF2-40B4-BE49-F238E27FC236}">
                <a16:creationId xmlns:a16="http://schemas.microsoft.com/office/drawing/2014/main" id="{6BA8FFB6-A896-50E6-3E38-4B6345E03823}"/>
              </a:ext>
            </a:extLst>
          </p:cNvPr>
          <p:cNvPicPr>
            <a:picLocks noGrp="1" noChangeAspect="1"/>
          </p:cNvPicPr>
          <p:nvPr>
            <p:ph type="pic" sz="quarter" idx="13"/>
          </p:nvPr>
        </p:nvPicPr>
        <p:blipFill>
          <a:blip r:embed="rId3"/>
          <a:srcRect t="46" b="46"/>
          <a:stretch/>
        </p:blipFill>
        <p:spPr/>
      </p:pic>
    </p:spTree>
    <p:extLst>
      <p:ext uri="{BB962C8B-B14F-4D97-AF65-F5344CB8AC3E}">
        <p14:creationId xmlns:p14="http://schemas.microsoft.com/office/powerpoint/2010/main" val="2375061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Get Girl Coached | Canadian Women &amp; Sport">
            <a:hlinkClick r:id="" action="ppaction://media"/>
            <a:extLst>
              <a:ext uri="{FF2B5EF4-FFF2-40B4-BE49-F238E27FC236}">
                <a16:creationId xmlns:a16="http://schemas.microsoft.com/office/drawing/2014/main" id="{D52F4557-E5CE-B4A8-96C9-F2CB3D2ACFA2}"/>
              </a:ext>
            </a:extLst>
          </p:cNvPr>
          <p:cNvPicPr>
            <a:picLocks noRot="1" noChangeAspect="1"/>
          </p:cNvPicPr>
          <p:nvPr>
            <a:videoFile r:link="rId1"/>
          </p:nvPr>
        </p:nvPicPr>
        <p:blipFill>
          <a:blip r:embed="rId3"/>
          <a:stretch>
            <a:fillRect/>
          </a:stretch>
        </p:blipFill>
        <p:spPr>
          <a:xfrm>
            <a:off x="2286000" y="1276350"/>
            <a:ext cx="7620000" cy="4305300"/>
          </a:xfrm>
          <a:prstGeom prst="rect">
            <a:avLst/>
          </a:prstGeom>
        </p:spPr>
      </p:pic>
    </p:spTree>
    <p:extLst>
      <p:ext uri="{BB962C8B-B14F-4D97-AF65-F5344CB8AC3E}">
        <p14:creationId xmlns:p14="http://schemas.microsoft.com/office/powerpoint/2010/main" val="4192133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A8D77-E77F-67B2-FAB7-9E28F4AF95C1}"/>
              </a:ext>
            </a:extLst>
          </p:cNvPr>
          <p:cNvSpPr>
            <a:spLocks noGrp="1"/>
          </p:cNvSpPr>
          <p:nvPr>
            <p:ph type="title"/>
          </p:nvPr>
        </p:nvSpPr>
        <p:spPr>
          <a:xfrm>
            <a:off x="1280160" y="640080"/>
            <a:ext cx="10087699" cy="669527"/>
          </a:xfrm>
        </p:spPr>
        <p:txBody>
          <a:bodyPr/>
          <a:lstStyle/>
          <a:p>
            <a:r>
              <a:rPr lang="en-US" dirty="0"/>
              <a:t>Girls in Sport</a:t>
            </a:r>
          </a:p>
        </p:txBody>
      </p:sp>
      <p:sp>
        <p:nvSpPr>
          <p:cNvPr id="3" name="Content Placeholder 2">
            <a:extLst>
              <a:ext uri="{FF2B5EF4-FFF2-40B4-BE49-F238E27FC236}">
                <a16:creationId xmlns:a16="http://schemas.microsoft.com/office/drawing/2014/main" id="{61543DDF-03F9-8D75-F4B4-C9BBC139458D}"/>
              </a:ext>
            </a:extLst>
          </p:cNvPr>
          <p:cNvSpPr>
            <a:spLocks noGrp="1"/>
          </p:cNvSpPr>
          <p:nvPr>
            <p:ph idx="1"/>
          </p:nvPr>
        </p:nvSpPr>
        <p:spPr>
          <a:xfrm>
            <a:off x="1280160" y="1495586"/>
            <a:ext cx="10087699" cy="4722333"/>
          </a:xfrm>
        </p:spPr>
        <p:txBody>
          <a:bodyPr>
            <a:normAutofit fontScale="55000" lnSpcReduction="20000"/>
          </a:bodyPr>
          <a:lstStyle/>
          <a:p>
            <a:pPr marL="91440" indent="0">
              <a:lnSpc>
                <a:spcPct val="120000"/>
              </a:lnSpc>
              <a:buNone/>
            </a:pPr>
            <a:r>
              <a:rPr lang="en-US" dirty="0"/>
              <a:t>Girls' participation in sport in Canada is both a pressing issue and a powerful opportunity. According to a 2024 report from Canadian Women &amp; Sport, over one million Canadian girls are missing out on the benefits of sport, with only 63% of girls playing organized sports weekly compared to 68% of boys. This gap worsens with age, jumping from four in ten to five in ten girls by age 16, with those from lower-income families and girls with disabilities being the least likely to participate. </a:t>
            </a:r>
          </a:p>
          <a:p>
            <a:pPr marL="91440" indent="0">
              <a:lnSpc>
                <a:spcPct val="120000"/>
              </a:lnSpc>
              <a:buNone/>
            </a:pPr>
            <a:r>
              <a:rPr lang="en-US" dirty="0"/>
              <a:t>The barriers are real cost, time commitment, fatigue, and a lack of confidence all play a role in keeping girls on the sidelines. Yet the benefits of keeping girls in sport are profound and far-reaching. Sport builds physical fitness, mental resilience, confidence, teamwork, and leadership skills that extend well beyond the playing field. </a:t>
            </a:r>
          </a:p>
          <a:p>
            <a:pPr marL="91440" indent="0">
              <a:lnSpc>
                <a:spcPct val="120000"/>
              </a:lnSpc>
              <a:buNone/>
            </a:pPr>
            <a:r>
              <a:rPr lang="en-US" dirty="0"/>
              <a:t>Research from Ernst &amp; Young found that 94% of women holding C-suite executive positions were former athletes, while 91% of women in leadership roles and 93% of women earning over $100,000 annually shared an athletic background. Furthermore, 75% of women varsity athletes pursued careers with above-average earnings, demonstrating that girls who play sports become women who lead and succeed.</a:t>
            </a:r>
          </a:p>
          <a:p>
            <a:pPr marL="91440" indent="0">
              <a:lnSpc>
                <a:spcPct val="120000"/>
              </a:lnSpc>
              <a:buNone/>
            </a:pPr>
            <a:r>
              <a:rPr lang="en-US" dirty="0"/>
              <a:t>Team sports like ringette are especially impactful, offering girls a sense of belonging, cultural pride, and a safe environment to grow. Sport is a powerful tool for social change when we invest in girls' sport through sponsorship and community support, we are investing directly in the health, education, leadership, and socioeconomic future of Canadian women and the communities they will go on to shape.</a:t>
            </a:r>
          </a:p>
          <a:p>
            <a:pPr marL="91440" indent="0">
              <a:lnSpc>
                <a:spcPct val="120000"/>
              </a:lnSpc>
              <a:buNone/>
            </a:pPr>
            <a:endParaRPr lang="en-US" dirty="0"/>
          </a:p>
        </p:txBody>
      </p:sp>
    </p:spTree>
    <p:extLst>
      <p:ext uri="{BB962C8B-B14F-4D97-AF65-F5344CB8AC3E}">
        <p14:creationId xmlns:p14="http://schemas.microsoft.com/office/powerpoint/2010/main" val="3085024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489E4-CD86-99F6-DC3E-E418ED22F8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B0C052-F153-DCA3-4F2B-1E2D411FE867}"/>
              </a:ext>
            </a:extLst>
          </p:cNvPr>
          <p:cNvSpPr>
            <a:spLocks noGrp="1"/>
          </p:cNvSpPr>
          <p:nvPr>
            <p:ph type="ctrTitle"/>
          </p:nvPr>
        </p:nvSpPr>
        <p:spPr>
          <a:xfrm>
            <a:off x="1280159" y="3386776"/>
            <a:ext cx="3737114" cy="1010296"/>
          </a:xfrm>
        </p:spPr>
        <p:txBody>
          <a:bodyPr/>
          <a:lstStyle/>
          <a:p>
            <a:r>
              <a:rPr lang="en-US" dirty="0"/>
              <a:t>Team</a:t>
            </a:r>
          </a:p>
        </p:txBody>
      </p:sp>
      <p:pic>
        <p:nvPicPr>
          <p:cNvPr id="7" name="Picture Placeholder 8">
            <a:extLst>
              <a:ext uri="{FF2B5EF4-FFF2-40B4-BE49-F238E27FC236}">
                <a16:creationId xmlns:a16="http://schemas.microsoft.com/office/drawing/2014/main" id="{3AC9B742-7ABC-1FA6-3745-65CBCD0B8C85}"/>
              </a:ext>
            </a:extLst>
          </p:cNvPr>
          <p:cNvPicPr>
            <a:picLocks noGrp="1" noChangeAspect="1"/>
          </p:cNvPicPr>
          <p:nvPr>
            <p:ph type="pic" sz="quarter" idx="13"/>
          </p:nvPr>
        </p:nvPicPr>
        <p:blipFill>
          <a:blip r:embed="rId3"/>
          <a:srcRect t="46" b="46"/>
          <a:stretch/>
        </p:blipFill>
        <p:spPr>
          <a:xfrm>
            <a:off x="8197587" y="411831"/>
            <a:ext cx="3521337" cy="3521344"/>
          </a:xfrm>
        </p:spPr>
      </p:pic>
    </p:spTree>
    <p:extLst>
      <p:ext uri="{BB962C8B-B14F-4D97-AF65-F5344CB8AC3E}">
        <p14:creationId xmlns:p14="http://schemas.microsoft.com/office/powerpoint/2010/main" val="19614181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25491181-6593-B6E7-4EFC-FA3E7E0E732A}"/>
              </a:ext>
            </a:extLst>
          </p:cNvPr>
          <p:cNvPicPr>
            <a:picLocks noGrp="1" noChangeAspect="1"/>
          </p:cNvPicPr>
          <p:nvPr>
            <p:ph type="pic" sz="quarter" idx="13"/>
          </p:nvPr>
        </p:nvPicPr>
        <p:blipFill>
          <a:blip r:embed="rId2"/>
          <a:srcRect t="46" b="46"/>
          <a:stretch>
            <a:fillRect/>
          </a:stretch>
        </p:blipFill>
        <p:spPr>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pic>
      <p:pic>
        <p:nvPicPr>
          <p:cNvPr id="6" name="Content Placeholder 5">
            <a:extLst>
              <a:ext uri="{FF2B5EF4-FFF2-40B4-BE49-F238E27FC236}">
                <a16:creationId xmlns:a16="http://schemas.microsoft.com/office/drawing/2014/main" id="{B5E9A1E9-CBEE-4BC0-A018-937845DB2202}"/>
              </a:ext>
            </a:extLst>
          </p:cNvPr>
          <p:cNvPicPr>
            <a:picLocks noGrp="1" noChangeAspect="1"/>
          </p:cNvPicPr>
          <p:nvPr>
            <p:ph idx="1"/>
          </p:nvPr>
        </p:nvPicPr>
        <p:blipFill>
          <a:blip r:embed="rId3"/>
          <a:stretch>
            <a:fillRect/>
          </a:stretch>
        </p:blipFill>
        <p:spPr>
          <a:xfrm>
            <a:off x="4843221" y="40708"/>
            <a:ext cx="4322326" cy="6680567"/>
          </a:xfrm>
          <a:prstGeom prst="rect">
            <a:avLst/>
          </a:prstGeom>
        </p:spPr>
      </p:pic>
    </p:spTree>
    <p:extLst>
      <p:ext uri="{BB962C8B-B14F-4D97-AF65-F5344CB8AC3E}">
        <p14:creationId xmlns:p14="http://schemas.microsoft.com/office/powerpoint/2010/main" val="35841643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68171-F501-5EC9-8849-5D0FE73AE00B}"/>
              </a:ext>
            </a:extLst>
          </p:cNvPr>
          <p:cNvSpPr>
            <a:spLocks noGrp="1"/>
          </p:cNvSpPr>
          <p:nvPr>
            <p:ph type="ctrTitle"/>
          </p:nvPr>
        </p:nvSpPr>
        <p:spPr/>
        <p:txBody>
          <a:bodyPr/>
          <a:lstStyle/>
          <a:p>
            <a:r>
              <a:rPr lang="en-US" dirty="0"/>
              <a:t>Sponsorship </a:t>
            </a:r>
          </a:p>
        </p:txBody>
      </p:sp>
      <p:pic>
        <p:nvPicPr>
          <p:cNvPr id="6" name="Picture Placeholder 21">
            <a:extLst>
              <a:ext uri="{FF2B5EF4-FFF2-40B4-BE49-F238E27FC236}">
                <a16:creationId xmlns:a16="http://schemas.microsoft.com/office/drawing/2014/main" id="{56606EF5-1CC7-5421-5CF4-C03704056CCA}"/>
              </a:ext>
            </a:extLst>
          </p:cNvPr>
          <p:cNvPicPr>
            <a:picLocks noGrp="1" noChangeAspect="1"/>
          </p:cNvPicPr>
          <p:nvPr>
            <p:ph type="pic" sz="quarter" idx="13"/>
          </p:nvPr>
        </p:nvPicPr>
        <p:blipFill>
          <a:blip r:embed="rId3"/>
          <a:srcRect t="46" b="46"/>
          <a:stretch/>
        </p:blipFill>
        <p:spPr/>
      </p:pic>
    </p:spTree>
    <p:extLst>
      <p:ext uri="{BB962C8B-B14F-4D97-AF65-F5344CB8AC3E}">
        <p14:creationId xmlns:p14="http://schemas.microsoft.com/office/powerpoint/2010/main" val="3962753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88AA9-E5AF-8CAF-E226-8FC53A0708E3}"/>
              </a:ext>
            </a:extLst>
          </p:cNvPr>
          <p:cNvSpPr>
            <a:spLocks noGrp="1"/>
          </p:cNvSpPr>
          <p:nvPr>
            <p:ph type="title"/>
          </p:nvPr>
        </p:nvSpPr>
        <p:spPr>
          <a:xfrm>
            <a:off x="1280160" y="640080"/>
            <a:ext cx="10087699" cy="630781"/>
          </a:xfrm>
        </p:spPr>
        <p:txBody>
          <a:bodyPr/>
          <a:lstStyle/>
          <a:p>
            <a:r>
              <a:rPr lang="en-US" dirty="0"/>
              <a:t>Sponsorship</a:t>
            </a:r>
          </a:p>
        </p:txBody>
      </p:sp>
      <p:sp>
        <p:nvSpPr>
          <p:cNvPr id="3" name="Content Placeholder 2">
            <a:extLst>
              <a:ext uri="{FF2B5EF4-FFF2-40B4-BE49-F238E27FC236}">
                <a16:creationId xmlns:a16="http://schemas.microsoft.com/office/drawing/2014/main" id="{152783DE-CDD2-036A-71DA-0971C2841444}"/>
              </a:ext>
            </a:extLst>
          </p:cNvPr>
          <p:cNvSpPr>
            <a:spLocks noGrp="1"/>
          </p:cNvSpPr>
          <p:nvPr>
            <p:ph idx="1"/>
          </p:nvPr>
        </p:nvSpPr>
        <p:spPr>
          <a:xfrm>
            <a:off x="1280160" y="1449092"/>
            <a:ext cx="10087699" cy="4006311"/>
          </a:xfrm>
        </p:spPr>
        <p:txBody>
          <a:bodyPr>
            <a:normAutofit fontScale="55000" lnSpcReduction="20000"/>
          </a:bodyPr>
          <a:lstStyle/>
          <a:p>
            <a:pPr marL="457200" lvl="1" indent="0">
              <a:lnSpc>
                <a:spcPct val="120000"/>
              </a:lnSpc>
              <a:buNone/>
            </a:pPr>
            <a:r>
              <a:rPr lang="en-US" dirty="0"/>
              <a:t>In August 2027, Medicine Hat Heat has the opportunity to attend the Lions Cup Ringette Tournament in Helsinki, Finland an international event that brings together teams from Sweden, Finland and  Canada to celebrate competition, teamwork, and the spirit of ringette. For many of our players, this would be a once-in-a-lifetime experience, both athletically and culturally.</a:t>
            </a:r>
          </a:p>
          <a:p>
            <a:pPr marL="457200" lvl="1" indent="0">
              <a:lnSpc>
                <a:spcPct val="120000"/>
              </a:lnSpc>
              <a:buNone/>
            </a:pPr>
            <a:r>
              <a:rPr lang="en-US" dirty="0"/>
              <a:t>Sponsorship funds will be used to support:</a:t>
            </a:r>
          </a:p>
          <a:p>
            <a:pPr lvl="2">
              <a:lnSpc>
                <a:spcPct val="120000"/>
              </a:lnSpc>
            </a:pPr>
            <a:r>
              <a:rPr lang="en-US" dirty="0"/>
              <a:t>Team Jerseys/Gear - $ 6510</a:t>
            </a:r>
          </a:p>
          <a:p>
            <a:pPr lvl="2">
              <a:lnSpc>
                <a:spcPct val="120000"/>
              </a:lnSpc>
            </a:pPr>
            <a:r>
              <a:rPr lang="en-US" dirty="0"/>
              <a:t>Player Travel expenses - $18,200</a:t>
            </a:r>
          </a:p>
          <a:p>
            <a:pPr lvl="2">
              <a:lnSpc>
                <a:spcPct val="120000"/>
              </a:lnSpc>
            </a:pPr>
            <a:r>
              <a:rPr lang="en-US" dirty="0"/>
              <a:t>Tournament Registration/Tour Fees - $39,200</a:t>
            </a:r>
          </a:p>
          <a:p>
            <a:pPr marL="457200" lvl="1" indent="0">
              <a:lnSpc>
                <a:spcPct val="120000"/>
              </a:lnSpc>
              <a:buNone/>
            </a:pPr>
            <a:r>
              <a:rPr lang="en-US" dirty="0"/>
              <a:t>As you may be aware, there has been a decline in girls’ participation in organized sports in recent years. Limited access to opportunities have made it increasingly difficult for young athletes to stay involved. Our goal is not only to reduce this barrier, but to help foster a life long love of sport, confidence, teamwork, and leadership in our players.</a:t>
            </a:r>
          </a:p>
          <a:p>
            <a:pPr marL="457200" lvl="1" indent="0">
              <a:lnSpc>
                <a:spcPct val="120000"/>
              </a:lnSpc>
              <a:buNone/>
            </a:pPr>
            <a:r>
              <a:rPr lang="en-US" dirty="0"/>
              <a:t>This international tournament represents far more than competition—it is an opportunity to inspire our athletes, expose them to the global ringette community, and show them what is possible when hard work and dedication are supported. Experiences like this help young athletes remain engaged, motivated, and passionate about sport well beyond their teenage years.</a:t>
            </a:r>
          </a:p>
          <a:p>
            <a:pPr marL="457200" lvl="1" indent="0">
              <a:lnSpc>
                <a:spcPct val="120000"/>
              </a:lnSpc>
              <a:buNone/>
            </a:pPr>
            <a:r>
              <a:rPr lang="en-US" dirty="0"/>
              <a:t>We would be honored to recognize your support through team acknowledgements, social media promotion, and inclusion on team apparel and/or materials, depending on sponsorship level. Most importantly, your contribution would play a direct role in empowering young female athletes and creating memories that will last a lifetime.</a:t>
            </a:r>
          </a:p>
        </p:txBody>
      </p:sp>
    </p:spTree>
    <p:extLst>
      <p:ext uri="{BB962C8B-B14F-4D97-AF65-F5344CB8AC3E}">
        <p14:creationId xmlns:p14="http://schemas.microsoft.com/office/powerpoint/2010/main" val="26705566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612CA-D46F-6AE6-BF46-E4D0C333EFD0}"/>
              </a:ext>
            </a:extLst>
          </p:cNvPr>
          <p:cNvSpPr>
            <a:spLocks noGrp="1"/>
          </p:cNvSpPr>
          <p:nvPr>
            <p:ph type="title"/>
          </p:nvPr>
        </p:nvSpPr>
        <p:spPr/>
        <p:txBody>
          <a:bodyPr/>
          <a:lstStyle/>
          <a:p>
            <a:r>
              <a:rPr lang="en-US" dirty="0"/>
              <a:t>Platinum </a:t>
            </a:r>
          </a:p>
        </p:txBody>
      </p:sp>
      <p:sp>
        <p:nvSpPr>
          <p:cNvPr id="3" name="Content Placeholder 2">
            <a:extLst>
              <a:ext uri="{FF2B5EF4-FFF2-40B4-BE49-F238E27FC236}">
                <a16:creationId xmlns:a16="http://schemas.microsoft.com/office/drawing/2014/main" id="{E21FB8CF-CCDF-9157-7E65-9F5BDD7150A6}"/>
              </a:ext>
            </a:extLst>
          </p:cNvPr>
          <p:cNvSpPr>
            <a:spLocks noGrp="1"/>
          </p:cNvSpPr>
          <p:nvPr>
            <p:ph sz="quarter" idx="15"/>
          </p:nvPr>
        </p:nvSpPr>
        <p:spPr>
          <a:xfrm>
            <a:off x="1279526" y="1533525"/>
            <a:ext cx="4663440" cy="573572"/>
          </a:xfrm>
        </p:spPr>
        <p:txBody>
          <a:bodyPr/>
          <a:lstStyle/>
          <a:p>
            <a:pPr marL="0" indent="0">
              <a:buNone/>
            </a:pPr>
            <a:r>
              <a:rPr lang="en-US" sz="4800" dirty="0"/>
              <a:t>$1000+</a:t>
            </a:r>
          </a:p>
        </p:txBody>
      </p:sp>
      <p:sp>
        <p:nvSpPr>
          <p:cNvPr id="4" name="Content Placeholder 3">
            <a:extLst>
              <a:ext uri="{FF2B5EF4-FFF2-40B4-BE49-F238E27FC236}">
                <a16:creationId xmlns:a16="http://schemas.microsoft.com/office/drawing/2014/main" id="{49B644F9-3BCF-83B6-D1D2-B7D4C97D4BCF}"/>
              </a:ext>
            </a:extLst>
          </p:cNvPr>
          <p:cNvSpPr>
            <a:spLocks noGrp="1"/>
          </p:cNvSpPr>
          <p:nvPr>
            <p:ph sz="quarter" idx="13"/>
          </p:nvPr>
        </p:nvSpPr>
        <p:spPr>
          <a:xfrm>
            <a:off x="1280160" y="2703443"/>
            <a:ext cx="4663440" cy="2621032"/>
          </a:xfrm>
        </p:spPr>
        <p:txBody>
          <a:bodyPr/>
          <a:lstStyle/>
          <a:p>
            <a:pPr marL="285750" indent="-285750">
              <a:buFont typeface="Arial" panose="020B0604020202020204" pitchFamily="34" charset="0"/>
              <a:buChar char="•"/>
            </a:pPr>
            <a:r>
              <a:rPr lang="en-US" dirty="0"/>
              <a:t>Ad on Team Calander</a:t>
            </a:r>
          </a:p>
          <a:p>
            <a:pPr marL="285750" indent="-285750">
              <a:buFont typeface="Arial" panose="020B0604020202020204" pitchFamily="34" charset="0"/>
              <a:buChar char="•"/>
              <a:defRPr/>
            </a:pPr>
            <a:r>
              <a:rPr lang="en-US" dirty="0"/>
              <a:t>Facebook post</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lang="en-US" dirty="0"/>
              <a:t>Logo on jersey</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Univers"/>
                <a:ea typeface="+mn-ea"/>
                <a:cs typeface="+mn-cs"/>
              </a:rPr>
              <a:t>Website Carousel Ad </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Univers"/>
                <a:ea typeface="+mn-ea"/>
                <a:cs typeface="+mn-cs"/>
              </a:rPr>
              <a:t>One Team Hoodie with Company Logo on Hoodie</a:t>
            </a:r>
          </a:p>
          <a:p>
            <a:endParaRPr lang="en-US" dirty="0"/>
          </a:p>
          <a:p>
            <a:endParaRPr lang="en-US" dirty="0"/>
          </a:p>
          <a:p>
            <a:endParaRPr lang="en-US" dirty="0"/>
          </a:p>
        </p:txBody>
      </p:sp>
      <p:pic>
        <p:nvPicPr>
          <p:cNvPr id="7" name="Picture 6">
            <a:extLst>
              <a:ext uri="{FF2B5EF4-FFF2-40B4-BE49-F238E27FC236}">
                <a16:creationId xmlns:a16="http://schemas.microsoft.com/office/drawing/2014/main" id="{6CF2000E-E3F1-EB13-7633-31AAA40F9C13}"/>
              </a:ext>
            </a:extLst>
          </p:cNvPr>
          <p:cNvPicPr>
            <a:picLocks noChangeAspect="1"/>
          </p:cNvPicPr>
          <p:nvPr/>
        </p:nvPicPr>
        <p:blipFill>
          <a:blip r:embed="rId2"/>
          <a:stretch>
            <a:fillRect/>
          </a:stretch>
        </p:blipFill>
        <p:spPr>
          <a:xfrm>
            <a:off x="8844767" y="126824"/>
            <a:ext cx="3042168" cy="3042168"/>
          </a:xfrm>
          <a:prstGeom prst="rect">
            <a:avLst/>
          </a:prstGeom>
        </p:spPr>
      </p:pic>
    </p:spTree>
    <p:extLst>
      <p:ext uri="{BB962C8B-B14F-4D97-AF65-F5344CB8AC3E}">
        <p14:creationId xmlns:p14="http://schemas.microsoft.com/office/powerpoint/2010/main" val="27831154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9B811-0522-C422-223C-412A446DE3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3821A6-220F-C01C-EBB5-6E4000B1169C}"/>
              </a:ext>
            </a:extLst>
          </p:cNvPr>
          <p:cNvSpPr>
            <a:spLocks noGrp="1"/>
          </p:cNvSpPr>
          <p:nvPr>
            <p:ph type="title"/>
          </p:nvPr>
        </p:nvSpPr>
        <p:spPr/>
        <p:txBody>
          <a:bodyPr/>
          <a:lstStyle/>
          <a:p>
            <a:r>
              <a:rPr lang="en-US" dirty="0"/>
              <a:t>GOLD </a:t>
            </a:r>
          </a:p>
        </p:txBody>
      </p:sp>
      <p:sp>
        <p:nvSpPr>
          <p:cNvPr id="3" name="Content Placeholder 2">
            <a:extLst>
              <a:ext uri="{FF2B5EF4-FFF2-40B4-BE49-F238E27FC236}">
                <a16:creationId xmlns:a16="http://schemas.microsoft.com/office/drawing/2014/main" id="{EC8198B5-8D81-5D3C-8502-9F3CB6FDAF94}"/>
              </a:ext>
            </a:extLst>
          </p:cNvPr>
          <p:cNvSpPr>
            <a:spLocks noGrp="1"/>
          </p:cNvSpPr>
          <p:nvPr>
            <p:ph sz="quarter" idx="15"/>
          </p:nvPr>
        </p:nvSpPr>
        <p:spPr>
          <a:xfrm>
            <a:off x="1279526" y="1533525"/>
            <a:ext cx="4663440" cy="573572"/>
          </a:xfrm>
        </p:spPr>
        <p:txBody>
          <a:bodyPr/>
          <a:lstStyle/>
          <a:p>
            <a:pPr marL="0" indent="0">
              <a:buNone/>
            </a:pPr>
            <a:r>
              <a:rPr lang="en-US" sz="4800" dirty="0"/>
              <a:t>$500 - $999</a:t>
            </a:r>
          </a:p>
        </p:txBody>
      </p:sp>
      <p:sp>
        <p:nvSpPr>
          <p:cNvPr id="4" name="Content Placeholder 3">
            <a:extLst>
              <a:ext uri="{FF2B5EF4-FFF2-40B4-BE49-F238E27FC236}">
                <a16:creationId xmlns:a16="http://schemas.microsoft.com/office/drawing/2014/main" id="{247D8F8C-B15E-3B8C-CF32-C629545CBED3}"/>
              </a:ext>
            </a:extLst>
          </p:cNvPr>
          <p:cNvSpPr>
            <a:spLocks noGrp="1"/>
          </p:cNvSpPr>
          <p:nvPr>
            <p:ph sz="quarter" idx="13"/>
          </p:nvPr>
        </p:nvSpPr>
        <p:spPr>
          <a:xfrm>
            <a:off x="1280160" y="2703443"/>
            <a:ext cx="4663440" cy="2621032"/>
          </a:xfrm>
        </p:spPr>
        <p:txBody>
          <a:bodyPr/>
          <a:lstStyle/>
          <a:p>
            <a:pPr marL="285750" indent="-285750">
              <a:buFont typeface="Arial" panose="020B0604020202020204" pitchFamily="34" charset="0"/>
              <a:buChar char="•"/>
            </a:pPr>
            <a:r>
              <a:rPr lang="en-US" dirty="0"/>
              <a:t>Facebook Post</a:t>
            </a:r>
          </a:p>
          <a:p>
            <a:pPr marL="285750" indent="-285750">
              <a:buFont typeface="Arial" panose="020B0604020202020204" pitchFamily="34" charset="0"/>
              <a:buChar char="•"/>
            </a:pPr>
            <a:r>
              <a:rPr lang="en-US" dirty="0"/>
              <a:t>Website Carousel Ad</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Univers"/>
                <a:ea typeface="+mn-ea"/>
                <a:cs typeface="+mn-cs"/>
              </a:rPr>
              <a:t>Ad on Team Calander</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Univers"/>
                <a:ea typeface="+mn-ea"/>
                <a:cs typeface="+mn-cs"/>
              </a:rPr>
              <a:t>One Team Hoodie with Company Logo on Hoodie</a:t>
            </a:r>
          </a:p>
          <a:p>
            <a:pPr marL="285750" indent="-285750">
              <a:buFont typeface="Arial" panose="020B0604020202020204" pitchFamily="34" charset="0"/>
              <a:buChar char="•"/>
            </a:pPr>
            <a:endParaRPr lang="en-US" dirty="0"/>
          </a:p>
          <a:p>
            <a:endParaRPr lang="en-US" dirty="0"/>
          </a:p>
          <a:p>
            <a:endParaRPr lang="en-US" dirty="0"/>
          </a:p>
        </p:txBody>
      </p:sp>
      <p:pic>
        <p:nvPicPr>
          <p:cNvPr id="7" name="Picture 6">
            <a:extLst>
              <a:ext uri="{FF2B5EF4-FFF2-40B4-BE49-F238E27FC236}">
                <a16:creationId xmlns:a16="http://schemas.microsoft.com/office/drawing/2014/main" id="{A1ECA190-CFC6-3789-15A7-0BFEF7747392}"/>
              </a:ext>
            </a:extLst>
          </p:cNvPr>
          <p:cNvPicPr>
            <a:picLocks noChangeAspect="1"/>
          </p:cNvPicPr>
          <p:nvPr/>
        </p:nvPicPr>
        <p:blipFill>
          <a:blip r:embed="rId2"/>
          <a:stretch>
            <a:fillRect/>
          </a:stretch>
        </p:blipFill>
        <p:spPr>
          <a:xfrm>
            <a:off x="8844767" y="126824"/>
            <a:ext cx="3042168" cy="3042168"/>
          </a:xfrm>
          <a:prstGeom prst="rect">
            <a:avLst/>
          </a:prstGeom>
        </p:spPr>
      </p:pic>
    </p:spTree>
    <p:extLst>
      <p:ext uri="{BB962C8B-B14F-4D97-AF65-F5344CB8AC3E}">
        <p14:creationId xmlns:p14="http://schemas.microsoft.com/office/powerpoint/2010/main" val="2626737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46C47-B21E-1CC4-FF62-A5FD8E1F80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BF17D1-DF43-BB7B-33F2-C2B1F180D20F}"/>
              </a:ext>
            </a:extLst>
          </p:cNvPr>
          <p:cNvSpPr>
            <a:spLocks noGrp="1"/>
          </p:cNvSpPr>
          <p:nvPr>
            <p:ph type="title"/>
          </p:nvPr>
        </p:nvSpPr>
        <p:spPr/>
        <p:txBody>
          <a:bodyPr/>
          <a:lstStyle/>
          <a:p>
            <a:r>
              <a:rPr lang="en-US" dirty="0"/>
              <a:t>silver </a:t>
            </a:r>
          </a:p>
        </p:txBody>
      </p:sp>
      <p:sp>
        <p:nvSpPr>
          <p:cNvPr id="3" name="Content Placeholder 2">
            <a:extLst>
              <a:ext uri="{FF2B5EF4-FFF2-40B4-BE49-F238E27FC236}">
                <a16:creationId xmlns:a16="http://schemas.microsoft.com/office/drawing/2014/main" id="{5BD4C6F9-9F2B-2831-DCD8-97942CD259EC}"/>
              </a:ext>
            </a:extLst>
          </p:cNvPr>
          <p:cNvSpPr>
            <a:spLocks noGrp="1"/>
          </p:cNvSpPr>
          <p:nvPr>
            <p:ph sz="quarter" idx="15"/>
          </p:nvPr>
        </p:nvSpPr>
        <p:spPr>
          <a:xfrm>
            <a:off x="1279526" y="1533525"/>
            <a:ext cx="4663440" cy="573572"/>
          </a:xfrm>
        </p:spPr>
        <p:txBody>
          <a:bodyPr/>
          <a:lstStyle/>
          <a:p>
            <a:pPr marL="0" indent="0">
              <a:buNone/>
            </a:pPr>
            <a:r>
              <a:rPr lang="en-US" sz="4800" dirty="0"/>
              <a:t>$200 - $499</a:t>
            </a:r>
          </a:p>
        </p:txBody>
      </p:sp>
      <p:sp>
        <p:nvSpPr>
          <p:cNvPr id="4" name="Content Placeholder 3">
            <a:extLst>
              <a:ext uri="{FF2B5EF4-FFF2-40B4-BE49-F238E27FC236}">
                <a16:creationId xmlns:a16="http://schemas.microsoft.com/office/drawing/2014/main" id="{E8E3C9B9-6258-AF8B-774B-9843A36FE2F6}"/>
              </a:ext>
            </a:extLst>
          </p:cNvPr>
          <p:cNvSpPr>
            <a:spLocks noGrp="1"/>
          </p:cNvSpPr>
          <p:nvPr>
            <p:ph sz="quarter" idx="13"/>
          </p:nvPr>
        </p:nvSpPr>
        <p:spPr>
          <a:xfrm>
            <a:off x="1288191" y="2703443"/>
            <a:ext cx="4663440" cy="1225377"/>
          </a:xfrm>
        </p:spPr>
        <p:txBody>
          <a:bodyPr/>
          <a:lstStyle/>
          <a:p>
            <a:pPr marL="285750" indent="-285750">
              <a:buFont typeface="Arial" panose="020B0604020202020204" pitchFamily="34" charset="0"/>
              <a:buChar char="•"/>
            </a:pPr>
            <a:r>
              <a:rPr lang="en-US" dirty="0"/>
              <a:t>Facebook Post</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Univers"/>
                <a:ea typeface="+mn-ea"/>
                <a:cs typeface="+mn-cs"/>
              </a:rPr>
              <a:t>Website Ad </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Univers"/>
                <a:ea typeface="+mn-ea"/>
                <a:cs typeface="+mn-cs"/>
              </a:rPr>
              <a:t>One Team Hoodie with Company Logo on Hoodie</a:t>
            </a:r>
          </a:p>
          <a:p>
            <a:endParaRPr lang="en-US" dirty="0"/>
          </a:p>
          <a:p>
            <a:endParaRPr lang="en-US" dirty="0"/>
          </a:p>
          <a:p>
            <a:endParaRPr lang="en-US" dirty="0"/>
          </a:p>
        </p:txBody>
      </p:sp>
      <p:pic>
        <p:nvPicPr>
          <p:cNvPr id="7" name="Picture 6">
            <a:extLst>
              <a:ext uri="{FF2B5EF4-FFF2-40B4-BE49-F238E27FC236}">
                <a16:creationId xmlns:a16="http://schemas.microsoft.com/office/drawing/2014/main" id="{7C6BD414-D614-D34D-A578-2C3DBCADDBF0}"/>
              </a:ext>
            </a:extLst>
          </p:cNvPr>
          <p:cNvPicPr>
            <a:picLocks noChangeAspect="1"/>
          </p:cNvPicPr>
          <p:nvPr/>
        </p:nvPicPr>
        <p:blipFill>
          <a:blip r:embed="rId2"/>
          <a:stretch>
            <a:fillRect/>
          </a:stretch>
        </p:blipFill>
        <p:spPr>
          <a:xfrm>
            <a:off x="8844767" y="126824"/>
            <a:ext cx="3042168" cy="3042168"/>
          </a:xfrm>
          <a:prstGeom prst="rect">
            <a:avLst/>
          </a:prstGeom>
        </p:spPr>
      </p:pic>
    </p:spTree>
    <p:extLst>
      <p:ext uri="{BB962C8B-B14F-4D97-AF65-F5344CB8AC3E}">
        <p14:creationId xmlns:p14="http://schemas.microsoft.com/office/powerpoint/2010/main" val="2554147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1A923-E45E-0B44-A5F8-FA1DC97144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E3AD34-F28C-7FD8-AE1F-E397FCD359B9}"/>
              </a:ext>
            </a:extLst>
          </p:cNvPr>
          <p:cNvSpPr>
            <a:spLocks noGrp="1"/>
          </p:cNvSpPr>
          <p:nvPr>
            <p:ph type="title"/>
          </p:nvPr>
        </p:nvSpPr>
        <p:spPr/>
        <p:txBody>
          <a:bodyPr/>
          <a:lstStyle/>
          <a:p>
            <a:r>
              <a:rPr lang="en-US" dirty="0"/>
              <a:t>bronze </a:t>
            </a:r>
          </a:p>
        </p:txBody>
      </p:sp>
      <p:sp>
        <p:nvSpPr>
          <p:cNvPr id="3" name="Content Placeholder 2">
            <a:extLst>
              <a:ext uri="{FF2B5EF4-FFF2-40B4-BE49-F238E27FC236}">
                <a16:creationId xmlns:a16="http://schemas.microsoft.com/office/drawing/2014/main" id="{DF600AAF-3BB2-4ACB-9844-68F65EA10ABC}"/>
              </a:ext>
            </a:extLst>
          </p:cNvPr>
          <p:cNvSpPr>
            <a:spLocks noGrp="1"/>
          </p:cNvSpPr>
          <p:nvPr>
            <p:ph sz="quarter" idx="15"/>
          </p:nvPr>
        </p:nvSpPr>
        <p:spPr>
          <a:xfrm>
            <a:off x="1279526" y="1533525"/>
            <a:ext cx="4663440" cy="573572"/>
          </a:xfrm>
        </p:spPr>
        <p:txBody>
          <a:bodyPr/>
          <a:lstStyle/>
          <a:p>
            <a:pPr marL="0" indent="0">
              <a:buNone/>
            </a:pPr>
            <a:r>
              <a:rPr lang="en-US" sz="4800" dirty="0"/>
              <a:t>Less than $200</a:t>
            </a:r>
          </a:p>
        </p:txBody>
      </p:sp>
      <p:sp>
        <p:nvSpPr>
          <p:cNvPr id="4" name="Content Placeholder 3">
            <a:extLst>
              <a:ext uri="{FF2B5EF4-FFF2-40B4-BE49-F238E27FC236}">
                <a16:creationId xmlns:a16="http://schemas.microsoft.com/office/drawing/2014/main" id="{D6042449-6967-5AED-B8B4-EDA2B91E6DEF}"/>
              </a:ext>
            </a:extLst>
          </p:cNvPr>
          <p:cNvSpPr>
            <a:spLocks noGrp="1"/>
          </p:cNvSpPr>
          <p:nvPr>
            <p:ph sz="quarter" idx="13"/>
          </p:nvPr>
        </p:nvSpPr>
        <p:spPr>
          <a:xfrm>
            <a:off x="1280160" y="2703443"/>
            <a:ext cx="4663440" cy="822421"/>
          </a:xfrm>
        </p:spPr>
        <p:txBody>
          <a:bodyPr/>
          <a:lstStyle/>
          <a:p>
            <a:pPr marL="285750" indent="-285750">
              <a:buFont typeface="Arial" panose="020B0604020202020204" pitchFamily="34" charset="0"/>
              <a:buChar char="•"/>
            </a:pPr>
            <a:r>
              <a:rPr lang="en-US" dirty="0"/>
              <a:t>Facebook Post</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Univers"/>
                <a:ea typeface="+mn-ea"/>
                <a:cs typeface="+mn-cs"/>
              </a:rPr>
              <a:t>Website Ad </a:t>
            </a:r>
          </a:p>
          <a:p>
            <a:endParaRPr lang="en-US" dirty="0"/>
          </a:p>
          <a:p>
            <a:endParaRPr lang="en-US" dirty="0"/>
          </a:p>
          <a:p>
            <a:endParaRPr lang="en-US" dirty="0"/>
          </a:p>
        </p:txBody>
      </p:sp>
      <p:pic>
        <p:nvPicPr>
          <p:cNvPr id="7" name="Picture 6">
            <a:extLst>
              <a:ext uri="{FF2B5EF4-FFF2-40B4-BE49-F238E27FC236}">
                <a16:creationId xmlns:a16="http://schemas.microsoft.com/office/drawing/2014/main" id="{0C9AB190-59CD-93D8-8143-C2549E19BFDF}"/>
              </a:ext>
            </a:extLst>
          </p:cNvPr>
          <p:cNvPicPr>
            <a:picLocks noChangeAspect="1"/>
          </p:cNvPicPr>
          <p:nvPr/>
        </p:nvPicPr>
        <p:blipFill>
          <a:blip r:embed="rId2"/>
          <a:stretch>
            <a:fillRect/>
          </a:stretch>
        </p:blipFill>
        <p:spPr>
          <a:xfrm>
            <a:off x="8844767" y="126824"/>
            <a:ext cx="3042168" cy="3042168"/>
          </a:xfrm>
          <a:prstGeom prst="rect">
            <a:avLst/>
          </a:prstGeom>
        </p:spPr>
      </p:pic>
    </p:spTree>
    <p:extLst>
      <p:ext uri="{BB962C8B-B14F-4D97-AF65-F5344CB8AC3E}">
        <p14:creationId xmlns:p14="http://schemas.microsoft.com/office/powerpoint/2010/main" val="38976201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5D893-E98A-260A-9EC4-B9365E533FD5}"/>
              </a:ext>
            </a:extLst>
          </p:cNvPr>
          <p:cNvSpPr>
            <a:spLocks noGrp="1"/>
          </p:cNvSpPr>
          <p:nvPr>
            <p:ph type="title"/>
          </p:nvPr>
        </p:nvSpPr>
        <p:spPr>
          <a:xfrm>
            <a:off x="2792897" y="585216"/>
            <a:ext cx="8965094" cy="2276856"/>
          </a:xfrm>
        </p:spPr>
        <p:txBody>
          <a:bodyPr/>
          <a:lstStyle/>
          <a:p>
            <a:r>
              <a:rPr lang="en-US" dirty="0"/>
              <a:t>Thank you</a:t>
            </a:r>
          </a:p>
        </p:txBody>
      </p:sp>
      <p:pic>
        <p:nvPicPr>
          <p:cNvPr id="5" name="Picture Placeholder 14">
            <a:extLst>
              <a:ext uri="{FF2B5EF4-FFF2-40B4-BE49-F238E27FC236}">
                <a16:creationId xmlns:a16="http://schemas.microsoft.com/office/drawing/2014/main" id="{DE72DC91-8DC9-B68C-C1D3-8F5273481A74}"/>
              </a:ext>
            </a:extLst>
          </p:cNvPr>
          <p:cNvPicPr>
            <a:picLocks noGrp="1" noChangeAspect="1"/>
          </p:cNvPicPr>
          <p:nvPr>
            <p:ph type="pic" sz="quarter" idx="14"/>
          </p:nvPr>
        </p:nvPicPr>
        <p:blipFill>
          <a:blip r:embed="rId3"/>
          <a:srcRect t="46" b="46"/>
          <a:stretch/>
        </p:blipFill>
        <p:spPr>
          <a:xfrm>
            <a:off x="1371606" y="3205313"/>
            <a:ext cx="3043077" cy="3043083"/>
          </a:xfrm>
        </p:spPr>
      </p:pic>
      <p:sp>
        <p:nvSpPr>
          <p:cNvPr id="3" name="Text Placeholder 2">
            <a:extLst>
              <a:ext uri="{FF2B5EF4-FFF2-40B4-BE49-F238E27FC236}">
                <a16:creationId xmlns:a16="http://schemas.microsoft.com/office/drawing/2014/main" id="{FD70D88C-5989-4007-4953-F54A4A34B778}"/>
              </a:ext>
            </a:extLst>
          </p:cNvPr>
          <p:cNvSpPr>
            <a:spLocks noGrp="1"/>
          </p:cNvSpPr>
          <p:nvPr>
            <p:ph type="body" sz="quarter" idx="13"/>
          </p:nvPr>
        </p:nvSpPr>
        <p:spPr>
          <a:xfrm>
            <a:off x="5640609" y="3127248"/>
            <a:ext cx="6117381" cy="3017520"/>
          </a:xfrm>
        </p:spPr>
        <p:txBody>
          <a:bodyPr/>
          <a:lstStyle/>
          <a:p>
            <a:r>
              <a:rPr lang="en-US" dirty="0"/>
              <a:t>Scott McDowall</a:t>
            </a:r>
          </a:p>
          <a:p>
            <a:r>
              <a:rPr lang="en-US" dirty="0"/>
              <a:t>Team Manager</a:t>
            </a:r>
          </a:p>
          <a:p>
            <a:r>
              <a:rPr lang="en-US" dirty="0"/>
              <a:t>403 581 9338</a:t>
            </a:r>
          </a:p>
          <a:p>
            <a:r>
              <a:rPr lang="en-US" dirty="0"/>
              <a:t>mhheatringette@gmail.com</a:t>
            </a:r>
          </a:p>
          <a:p>
            <a:r>
              <a:rPr lang="en-US" dirty="0"/>
              <a:t>www.mhheat.com</a:t>
            </a:r>
          </a:p>
          <a:p>
            <a:endParaRPr lang="en-US" dirty="0"/>
          </a:p>
          <a:p>
            <a:endParaRPr lang="en-US" dirty="0"/>
          </a:p>
        </p:txBody>
      </p:sp>
    </p:spTree>
    <p:extLst>
      <p:ext uri="{BB962C8B-B14F-4D97-AF65-F5344CB8AC3E}">
        <p14:creationId xmlns:p14="http://schemas.microsoft.com/office/powerpoint/2010/main" val="4273949180"/>
      </p:ext>
    </p:extLst>
  </p:cSld>
  <p:clrMapOvr>
    <a:masterClrMapping/>
  </p:clrMapOvr>
</p:sld>
</file>

<file path=ppt/theme/theme1.xml><?xml version="1.0" encoding="utf-8"?>
<a:theme xmlns:a="http://schemas.openxmlformats.org/drawingml/2006/main" name="GradientVTI">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alaxy presentation_Win32_SL_V16" id="{36B34AD0-AFC2-468E-8620-6CFD159B149F}" vid="{ACCF8893-1A0E-437D-A612-1659D305EA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E87F72-70BF-43BC-A0D4-53665DC12672}">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FABD9919-8F5A-4B99-83E1-E90FE1DCF2E1}">
  <ds:schemaRefs>
    <ds:schemaRef ds:uri="http://schemas.microsoft.com/sharepoint/v3/contenttype/forms"/>
  </ds:schemaRefs>
</ds:datastoreItem>
</file>

<file path=customXml/itemProps3.xml><?xml version="1.0" encoding="utf-8"?>
<ds:datastoreItem xmlns:ds="http://schemas.openxmlformats.org/officeDocument/2006/customXml" ds:itemID="{488E9556-96EB-43B4-8552-B18E859B65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{811C9B8C-70CE-4245-BBBD-8A8A96CAB032}372c19de-dfd4-4de7-9293-53c5fa2d1f7c-TF54b766f8-63ee-43b7-9d15-113a5f305028b8e3081f_win32</Template>
  <TotalTime>2659</TotalTime>
  <Words>1108</Words>
  <Application>Microsoft Office PowerPoint</Application>
  <PresentationFormat>Widescreen</PresentationFormat>
  <Paragraphs>68</Paragraphs>
  <Slides>16</Slides>
  <Notes>8</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Times New Roman</vt:lpstr>
      <vt:lpstr>Univers</vt:lpstr>
      <vt:lpstr>GradientVTI</vt:lpstr>
      <vt:lpstr>PowerPoint Presentation</vt:lpstr>
      <vt:lpstr>Agenda</vt:lpstr>
      <vt:lpstr>About us</vt:lpstr>
      <vt:lpstr>About us</vt:lpstr>
      <vt:lpstr>Girls in sport </vt:lpstr>
      <vt:lpstr>PowerPoint Presentation</vt:lpstr>
      <vt:lpstr>Girls in Sport</vt:lpstr>
      <vt:lpstr>Team</vt:lpstr>
      <vt:lpstr>PowerPoint Presentation</vt:lpstr>
      <vt:lpstr>Sponsorship </vt:lpstr>
      <vt:lpstr>Sponsorship</vt:lpstr>
      <vt:lpstr>Platinum </vt:lpstr>
      <vt:lpstr>GOLD </vt:lpstr>
      <vt:lpstr>silver </vt:lpstr>
      <vt:lpstr>bronze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Scott McDowall</dc:creator>
  <cp:lastModifiedBy>Scott McDowall</cp:lastModifiedBy>
  <cp:revision>19</cp:revision>
  <dcterms:created xsi:type="dcterms:W3CDTF">2026-02-19T14:13:08Z</dcterms:created>
  <dcterms:modified xsi:type="dcterms:W3CDTF">2026-03-14T15:54:51Z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